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4.xml" ContentType="application/vnd.openxmlformats-officedocument.presentationml.tag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9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0"/>
  </p:notesMasterIdLst>
  <p:sldIdLst>
    <p:sldId id="491" r:id="rId2"/>
    <p:sldId id="645" r:id="rId3"/>
    <p:sldId id="542" r:id="rId4"/>
    <p:sldId id="543" r:id="rId5"/>
    <p:sldId id="641" r:id="rId6"/>
    <p:sldId id="450" r:id="rId7"/>
    <p:sldId id="497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640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478" r:id="rId34"/>
    <p:sldId id="480" r:id="rId35"/>
    <p:sldId id="479" r:id="rId36"/>
    <p:sldId id="643" r:id="rId37"/>
    <p:sldId id="482" r:id="rId38"/>
    <p:sldId id="483" r:id="rId39"/>
    <p:sldId id="484" r:id="rId40"/>
    <p:sldId id="485" r:id="rId41"/>
    <p:sldId id="647" r:id="rId42"/>
    <p:sldId id="486" r:id="rId43"/>
    <p:sldId id="487" r:id="rId44"/>
    <p:sldId id="646" r:id="rId45"/>
    <p:sldId id="488" r:id="rId46"/>
    <p:sldId id="489" r:id="rId47"/>
    <p:sldId id="621" r:id="rId48"/>
    <p:sldId id="622" r:id="rId49"/>
    <p:sldId id="623" r:id="rId50"/>
    <p:sldId id="567" r:id="rId51"/>
    <p:sldId id="625" r:id="rId52"/>
    <p:sldId id="626" r:id="rId53"/>
    <p:sldId id="627" r:id="rId54"/>
    <p:sldId id="628" r:id="rId55"/>
    <p:sldId id="629" r:id="rId56"/>
    <p:sldId id="630" r:id="rId57"/>
    <p:sldId id="631" r:id="rId58"/>
    <p:sldId id="637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322"/>
    <a:srgbClr val="003964"/>
    <a:srgbClr val="2E0F00"/>
    <a:srgbClr val="1A15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57" autoAdjust="0"/>
    <p:restoredTop sz="94660"/>
  </p:normalViewPr>
  <p:slideViewPr>
    <p:cSldViewPr>
      <p:cViewPr varScale="1">
        <p:scale>
          <a:sx n="44" d="100"/>
          <a:sy n="44" d="100"/>
        </p:scale>
        <p:origin x="72" y="10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FF58D4-EFEA-4AF0-91BE-1CCCA79335C9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30AFBB-E4ED-4A27-8297-4BDC2891EEB7}">
      <dgm:prSet/>
      <dgm:spPr/>
      <dgm:t>
        <a:bodyPr/>
        <a:lstStyle/>
        <a:p>
          <a:pPr rtl="0"/>
          <a:r>
            <a:rPr lang="en-US" b="1" dirty="0"/>
            <a:t>The search begins here:</a:t>
          </a:r>
        </a:p>
      </dgm:t>
    </dgm:pt>
    <dgm:pt modelId="{A6E39AFF-ADAF-41FA-B758-5136140D5B06}" type="parTrans" cxnId="{0A616F31-7670-4712-A210-BBA5FCE803AE}">
      <dgm:prSet/>
      <dgm:spPr/>
      <dgm:t>
        <a:bodyPr/>
        <a:lstStyle/>
        <a:p>
          <a:endParaRPr lang="en-US"/>
        </a:p>
      </dgm:t>
    </dgm:pt>
    <dgm:pt modelId="{4482FED0-8817-452C-B2A0-DB6A3F4E6FA9}" type="sibTrans" cxnId="{0A616F31-7670-4712-A210-BBA5FCE803AE}">
      <dgm:prSet/>
      <dgm:spPr/>
      <dgm:t>
        <a:bodyPr/>
        <a:lstStyle/>
        <a:p>
          <a:endParaRPr lang="en-US"/>
        </a:p>
      </dgm:t>
    </dgm:pt>
    <dgm:pt modelId="{C7BD4F4F-F790-4D6A-BF89-DF6E430ED1E6}">
      <dgm:prSet/>
      <dgm:spPr/>
      <dgm:t>
        <a:bodyPr/>
        <a:lstStyle/>
        <a:p>
          <a:pPr rtl="0"/>
          <a:r>
            <a:rPr lang="en-US" b="1" dirty="0"/>
            <a:t>Sight </a:t>
          </a:r>
          <a:endParaRPr lang="en-US" dirty="0"/>
        </a:p>
      </dgm:t>
    </dgm:pt>
    <dgm:pt modelId="{B4D6C9D8-D7A2-4CEC-A8DC-351EEDD72E15}" type="parTrans" cxnId="{870426F6-606A-499E-B27C-BF7CB9811E27}">
      <dgm:prSet/>
      <dgm:spPr/>
      <dgm:t>
        <a:bodyPr/>
        <a:lstStyle/>
        <a:p>
          <a:endParaRPr lang="en-US"/>
        </a:p>
      </dgm:t>
    </dgm:pt>
    <dgm:pt modelId="{6F3B194B-B129-4F1B-A388-5239BB23E7E4}" type="sibTrans" cxnId="{870426F6-606A-499E-B27C-BF7CB9811E27}">
      <dgm:prSet/>
      <dgm:spPr/>
      <dgm:t>
        <a:bodyPr/>
        <a:lstStyle/>
        <a:p>
          <a:endParaRPr lang="en-US"/>
        </a:p>
      </dgm:t>
    </dgm:pt>
    <dgm:pt modelId="{C499C23A-0679-4EC3-AF89-242872FC6C85}">
      <dgm:prSet/>
      <dgm:spPr/>
      <dgm:t>
        <a:bodyPr/>
        <a:lstStyle/>
        <a:p>
          <a:pPr rtl="0"/>
          <a:r>
            <a:rPr lang="en-US" b="1" dirty="0"/>
            <a:t>Smell</a:t>
          </a:r>
        </a:p>
      </dgm:t>
    </dgm:pt>
    <dgm:pt modelId="{FCF8EDC4-5427-4D4F-B431-A9BD04AA271F}" type="parTrans" cxnId="{07A00B45-0640-449C-979E-97E8214684F6}">
      <dgm:prSet/>
      <dgm:spPr/>
      <dgm:t>
        <a:bodyPr/>
        <a:lstStyle/>
        <a:p>
          <a:endParaRPr lang="en-US"/>
        </a:p>
      </dgm:t>
    </dgm:pt>
    <dgm:pt modelId="{01CD0EBE-01FB-4BDE-B88A-4D9E1BA90963}" type="sibTrans" cxnId="{07A00B45-0640-449C-979E-97E8214684F6}">
      <dgm:prSet/>
      <dgm:spPr/>
      <dgm:t>
        <a:bodyPr/>
        <a:lstStyle/>
        <a:p>
          <a:endParaRPr lang="en-US"/>
        </a:p>
      </dgm:t>
    </dgm:pt>
    <dgm:pt modelId="{602E89CF-39E0-4499-8DC6-D8F9810E1703}">
      <dgm:prSet/>
      <dgm:spPr/>
      <dgm:t>
        <a:bodyPr/>
        <a:lstStyle/>
        <a:p>
          <a:pPr rtl="0"/>
          <a:r>
            <a:rPr lang="en-US" b="1" dirty="0"/>
            <a:t>Taste</a:t>
          </a:r>
        </a:p>
      </dgm:t>
    </dgm:pt>
    <dgm:pt modelId="{E7381753-C97F-466E-BA7A-52514516A941}" type="parTrans" cxnId="{37316B43-CD26-4518-9FD0-0E1930FF1ED0}">
      <dgm:prSet/>
      <dgm:spPr/>
      <dgm:t>
        <a:bodyPr/>
        <a:lstStyle/>
        <a:p>
          <a:endParaRPr lang="en-US"/>
        </a:p>
      </dgm:t>
    </dgm:pt>
    <dgm:pt modelId="{975DF5DF-F14F-473A-8C8E-13CDF4541B29}" type="sibTrans" cxnId="{37316B43-CD26-4518-9FD0-0E1930FF1ED0}">
      <dgm:prSet/>
      <dgm:spPr/>
      <dgm:t>
        <a:bodyPr/>
        <a:lstStyle/>
        <a:p>
          <a:endParaRPr lang="en-US"/>
        </a:p>
      </dgm:t>
    </dgm:pt>
    <dgm:pt modelId="{EDA3964E-D37C-4970-BE94-AF73F6401251}">
      <dgm:prSet/>
      <dgm:spPr/>
      <dgm:t>
        <a:bodyPr/>
        <a:lstStyle/>
        <a:p>
          <a:pPr rtl="0"/>
          <a:r>
            <a:rPr lang="en-US" b="1" dirty="0"/>
            <a:t>Touch</a:t>
          </a:r>
          <a:endParaRPr lang="en-US" dirty="0"/>
        </a:p>
      </dgm:t>
    </dgm:pt>
    <dgm:pt modelId="{B7002F42-4F70-41A1-BF55-D411BC95AFBC}" type="parTrans" cxnId="{9E7ABD56-6F47-46A8-98CE-5DA97D6F2E89}">
      <dgm:prSet/>
      <dgm:spPr/>
      <dgm:t>
        <a:bodyPr/>
        <a:lstStyle/>
        <a:p>
          <a:endParaRPr lang="en-US"/>
        </a:p>
      </dgm:t>
    </dgm:pt>
    <dgm:pt modelId="{1A901776-14AC-4DA6-A2FB-4FF106825018}" type="sibTrans" cxnId="{9E7ABD56-6F47-46A8-98CE-5DA97D6F2E89}">
      <dgm:prSet/>
      <dgm:spPr/>
      <dgm:t>
        <a:bodyPr/>
        <a:lstStyle/>
        <a:p>
          <a:endParaRPr lang="en-US"/>
        </a:p>
      </dgm:t>
    </dgm:pt>
    <dgm:pt modelId="{2DDC54D6-43E2-45D6-A53E-BBC6C6488AFC}">
      <dgm:prSet/>
      <dgm:spPr/>
      <dgm:t>
        <a:bodyPr/>
        <a:lstStyle/>
        <a:p>
          <a:pPr rtl="0"/>
          <a:r>
            <a:rPr lang="en-US" b="1" dirty="0"/>
            <a:t>Hearing</a:t>
          </a:r>
          <a:endParaRPr lang="en-US" dirty="0"/>
        </a:p>
      </dgm:t>
    </dgm:pt>
    <dgm:pt modelId="{5FB8B10D-9829-4DAD-A3DF-AB48E9D844C2}" type="parTrans" cxnId="{36878603-3122-4E68-BB99-15F8884AEFDD}">
      <dgm:prSet/>
      <dgm:spPr/>
      <dgm:t>
        <a:bodyPr/>
        <a:lstStyle/>
        <a:p>
          <a:endParaRPr lang="en-US"/>
        </a:p>
      </dgm:t>
    </dgm:pt>
    <dgm:pt modelId="{B0204B6F-DE82-4796-B510-17276A3C0C8B}" type="sibTrans" cxnId="{36878603-3122-4E68-BB99-15F8884AEFDD}">
      <dgm:prSet/>
      <dgm:spPr/>
      <dgm:t>
        <a:bodyPr/>
        <a:lstStyle/>
        <a:p>
          <a:endParaRPr lang="en-US"/>
        </a:p>
      </dgm:t>
    </dgm:pt>
    <dgm:pt modelId="{9E8CEE46-46AE-4E0C-B96F-C465FF7B24E9}" type="pres">
      <dgm:prSet presAssocID="{E3FF58D4-EFEA-4AF0-91BE-1CCCA79335C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6BDF627-21C9-4ED0-A819-779DB62B896E}" type="pres">
      <dgm:prSet presAssocID="{B530AFBB-E4ED-4A27-8297-4BDC2891EEB7}" presName="circle1" presStyleLbl="node1" presStyleIdx="0" presStyleCnt="6"/>
      <dgm:spPr/>
    </dgm:pt>
    <dgm:pt modelId="{7B0478EA-BC1E-4156-8AB2-3E6F37BAB09C}" type="pres">
      <dgm:prSet presAssocID="{B530AFBB-E4ED-4A27-8297-4BDC2891EEB7}" presName="space" presStyleCnt="0"/>
      <dgm:spPr/>
    </dgm:pt>
    <dgm:pt modelId="{A639A7CB-2D14-486F-BF30-C781B18BB615}" type="pres">
      <dgm:prSet presAssocID="{B530AFBB-E4ED-4A27-8297-4BDC2891EEB7}" presName="rect1" presStyleLbl="alignAcc1" presStyleIdx="0" presStyleCnt="6"/>
      <dgm:spPr/>
    </dgm:pt>
    <dgm:pt modelId="{A6A29247-0589-4A34-ADC7-E1F46EFFAB7F}" type="pres">
      <dgm:prSet presAssocID="{C7BD4F4F-F790-4D6A-BF89-DF6E430ED1E6}" presName="vertSpace2" presStyleLbl="node1" presStyleIdx="0" presStyleCnt="6"/>
      <dgm:spPr/>
    </dgm:pt>
    <dgm:pt modelId="{AC270CF1-1A95-428F-966F-94BE52BD4A12}" type="pres">
      <dgm:prSet presAssocID="{C7BD4F4F-F790-4D6A-BF89-DF6E430ED1E6}" presName="circle2" presStyleLbl="node1" presStyleIdx="1" presStyleCnt="6"/>
      <dgm:spPr/>
    </dgm:pt>
    <dgm:pt modelId="{BA443EE6-19DD-40F3-A7FF-C3237C22714C}" type="pres">
      <dgm:prSet presAssocID="{C7BD4F4F-F790-4D6A-BF89-DF6E430ED1E6}" presName="rect2" presStyleLbl="alignAcc1" presStyleIdx="1" presStyleCnt="6"/>
      <dgm:spPr/>
    </dgm:pt>
    <dgm:pt modelId="{3D0DCDF0-9D90-4132-B346-F49010F532FD}" type="pres">
      <dgm:prSet presAssocID="{C499C23A-0679-4EC3-AF89-242872FC6C85}" presName="vertSpace3" presStyleLbl="node1" presStyleIdx="1" presStyleCnt="6"/>
      <dgm:spPr/>
    </dgm:pt>
    <dgm:pt modelId="{C6C94590-78F5-46EA-93EA-1C65F9527462}" type="pres">
      <dgm:prSet presAssocID="{C499C23A-0679-4EC3-AF89-242872FC6C85}" presName="circle3" presStyleLbl="node1" presStyleIdx="2" presStyleCnt="6"/>
      <dgm:spPr/>
    </dgm:pt>
    <dgm:pt modelId="{A01FB47E-E437-46D6-95DC-A161BBAE87F2}" type="pres">
      <dgm:prSet presAssocID="{C499C23A-0679-4EC3-AF89-242872FC6C85}" presName="rect3" presStyleLbl="alignAcc1" presStyleIdx="2" presStyleCnt="6"/>
      <dgm:spPr/>
    </dgm:pt>
    <dgm:pt modelId="{A0C29F40-C262-4D22-9965-64BB3A5C47C5}" type="pres">
      <dgm:prSet presAssocID="{602E89CF-39E0-4499-8DC6-D8F9810E1703}" presName="vertSpace4" presStyleLbl="node1" presStyleIdx="2" presStyleCnt="6"/>
      <dgm:spPr/>
    </dgm:pt>
    <dgm:pt modelId="{9344F8EF-AFF0-4B11-835C-2E9E030109F3}" type="pres">
      <dgm:prSet presAssocID="{602E89CF-39E0-4499-8DC6-D8F9810E1703}" presName="circle4" presStyleLbl="node1" presStyleIdx="3" presStyleCnt="6"/>
      <dgm:spPr/>
    </dgm:pt>
    <dgm:pt modelId="{55D5E77D-B3F6-4E1F-915A-E910AC35CFBE}" type="pres">
      <dgm:prSet presAssocID="{602E89CF-39E0-4499-8DC6-D8F9810E1703}" presName="rect4" presStyleLbl="alignAcc1" presStyleIdx="3" presStyleCnt="6"/>
      <dgm:spPr/>
    </dgm:pt>
    <dgm:pt modelId="{B126062E-1F43-477D-8F9F-A035ECFC1E2D}" type="pres">
      <dgm:prSet presAssocID="{EDA3964E-D37C-4970-BE94-AF73F6401251}" presName="vertSpace5" presStyleLbl="node1" presStyleIdx="3" presStyleCnt="6"/>
      <dgm:spPr/>
    </dgm:pt>
    <dgm:pt modelId="{5DBEBEC0-8DC6-45B1-BFBA-BDDF9693CBBE}" type="pres">
      <dgm:prSet presAssocID="{EDA3964E-D37C-4970-BE94-AF73F6401251}" presName="circle5" presStyleLbl="node1" presStyleIdx="4" presStyleCnt="6"/>
      <dgm:spPr/>
    </dgm:pt>
    <dgm:pt modelId="{6E175791-37BB-4CA4-9B69-43FC1CB33394}" type="pres">
      <dgm:prSet presAssocID="{EDA3964E-D37C-4970-BE94-AF73F6401251}" presName="rect5" presStyleLbl="alignAcc1" presStyleIdx="4" presStyleCnt="6"/>
      <dgm:spPr/>
    </dgm:pt>
    <dgm:pt modelId="{EAA10739-06E5-4B91-96E7-A86083D36B43}" type="pres">
      <dgm:prSet presAssocID="{2DDC54D6-43E2-45D6-A53E-BBC6C6488AFC}" presName="vertSpace6" presStyleLbl="node1" presStyleIdx="4" presStyleCnt="6"/>
      <dgm:spPr/>
    </dgm:pt>
    <dgm:pt modelId="{85446C35-4EDA-46F5-A600-AA79A48D0A6D}" type="pres">
      <dgm:prSet presAssocID="{2DDC54D6-43E2-45D6-A53E-BBC6C6488AFC}" presName="circle6" presStyleLbl="node1" presStyleIdx="5" presStyleCnt="6"/>
      <dgm:spPr/>
    </dgm:pt>
    <dgm:pt modelId="{95B15DCB-1C4C-43C6-8242-59D460B4E46A}" type="pres">
      <dgm:prSet presAssocID="{2DDC54D6-43E2-45D6-A53E-BBC6C6488AFC}" presName="rect6" presStyleLbl="alignAcc1" presStyleIdx="5" presStyleCnt="6"/>
      <dgm:spPr/>
    </dgm:pt>
    <dgm:pt modelId="{82056D3C-8851-4927-B4A7-08F2CF703013}" type="pres">
      <dgm:prSet presAssocID="{B530AFBB-E4ED-4A27-8297-4BDC2891EEB7}" presName="rect1ParTxNoCh" presStyleLbl="alignAcc1" presStyleIdx="5" presStyleCnt="6">
        <dgm:presLayoutVars>
          <dgm:chMax val="1"/>
          <dgm:bulletEnabled val="1"/>
        </dgm:presLayoutVars>
      </dgm:prSet>
      <dgm:spPr/>
    </dgm:pt>
    <dgm:pt modelId="{8ACD5964-0162-4F55-8975-F8E8842829D4}" type="pres">
      <dgm:prSet presAssocID="{C7BD4F4F-F790-4D6A-BF89-DF6E430ED1E6}" presName="rect2ParTxNoCh" presStyleLbl="alignAcc1" presStyleIdx="5" presStyleCnt="6">
        <dgm:presLayoutVars>
          <dgm:chMax val="1"/>
          <dgm:bulletEnabled val="1"/>
        </dgm:presLayoutVars>
      </dgm:prSet>
      <dgm:spPr/>
    </dgm:pt>
    <dgm:pt modelId="{1F683F73-1F41-45D9-8B29-031349A9A10C}" type="pres">
      <dgm:prSet presAssocID="{C499C23A-0679-4EC3-AF89-242872FC6C85}" presName="rect3ParTxNoCh" presStyleLbl="alignAcc1" presStyleIdx="5" presStyleCnt="6">
        <dgm:presLayoutVars>
          <dgm:chMax val="1"/>
          <dgm:bulletEnabled val="1"/>
        </dgm:presLayoutVars>
      </dgm:prSet>
      <dgm:spPr/>
    </dgm:pt>
    <dgm:pt modelId="{658FD12B-D425-41A3-AB3E-8525415D0D0A}" type="pres">
      <dgm:prSet presAssocID="{602E89CF-39E0-4499-8DC6-D8F9810E1703}" presName="rect4ParTxNoCh" presStyleLbl="alignAcc1" presStyleIdx="5" presStyleCnt="6">
        <dgm:presLayoutVars>
          <dgm:chMax val="1"/>
          <dgm:bulletEnabled val="1"/>
        </dgm:presLayoutVars>
      </dgm:prSet>
      <dgm:spPr/>
    </dgm:pt>
    <dgm:pt modelId="{252FFBE8-A7FE-4208-B42E-363B89744044}" type="pres">
      <dgm:prSet presAssocID="{EDA3964E-D37C-4970-BE94-AF73F6401251}" presName="rect5ParTxNoCh" presStyleLbl="alignAcc1" presStyleIdx="5" presStyleCnt="6">
        <dgm:presLayoutVars>
          <dgm:chMax val="1"/>
          <dgm:bulletEnabled val="1"/>
        </dgm:presLayoutVars>
      </dgm:prSet>
      <dgm:spPr/>
    </dgm:pt>
    <dgm:pt modelId="{782122C2-F6A1-410F-A438-DC3A83446485}" type="pres">
      <dgm:prSet presAssocID="{2DDC54D6-43E2-45D6-A53E-BBC6C6488AFC}" presName="rect6ParTxNoCh" presStyleLbl="alignAcc1" presStyleIdx="5" presStyleCnt="6">
        <dgm:presLayoutVars>
          <dgm:chMax val="1"/>
          <dgm:bulletEnabled val="1"/>
        </dgm:presLayoutVars>
      </dgm:prSet>
      <dgm:spPr/>
    </dgm:pt>
  </dgm:ptLst>
  <dgm:cxnLst>
    <dgm:cxn modelId="{C1B37A02-1264-4E94-A97F-92C5FADC6226}" type="presOf" srcId="{C499C23A-0679-4EC3-AF89-242872FC6C85}" destId="{1F683F73-1F41-45D9-8B29-031349A9A10C}" srcOrd="1" destOrd="0" presId="urn:microsoft.com/office/officeart/2005/8/layout/target3"/>
    <dgm:cxn modelId="{9D7D4603-64F4-4BFB-A6C8-530CC3198B9F}" type="presOf" srcId="{B530AFBB-E4ED-4A27-8297-4BDC2891EEB7}" destId="{82056D3C-8851-4927-B4A7-08F2CF703013}" srcOrd="1" destOrd="0" presId="urn:microsoft.com/office/officeart/2005/8/layout/target3"/>
    <dgm:cxn modelId="{36878603-3122-4E68-BB99-15F8884AEFDD}" srcId="{E3FF58D4-EFEA-4AF0-91BE-1CCCA79335C9}" destId="{2DDC54D6-43E2-45D6-A53E-BBC6C6488AFC}" srcOrd="5" destOrd="0" parTransId="{5FB8B10D-9829-4DAD-A3DF-AB48E9D844C2}" sibTransId="{B0204B6F-DE82-4796-B510-17276A3C0C8B}"/>
    <dgm:cxn modelId="{04874A26-71D7-4F12-B588-414DEEEBC5A5}" type="presOf" srcId="{B530AFBB-E4ED-4A27-8297-4BDC2891EEB7}" destId="{A639A7CB-2D14-486F-BF30-C781B18BB615}" srcOrd="0" destOrd="0" presId="urn:microsoft.com/office/officeart/2005/8/layout/target3"/>
    <dgm:cxn modelId="{0A616F31-7670-4712-A210-BBA5FCE803AE}" srcId="{E3FF58D4-EFEA-4AF0-91BE-1CCCA79335C9}" destId="{B530AFBB-E4ED-4A27-8297-4BDC2891EEB7}" srcOrd="0" destOrd="0" parTransId="{A6E39AFF-ADAF-41FA-B758-5136140D5B06}" sibTransId="{4482FED0-8817-452C-B2A0-DB6A3F4E6FA9}"/>
    <dgm:cxn modelId="{58BBA23F-8DF2-409B-AB6B-B416559776AC}" type="presOf" srcId="{602E89CF-39E0-4499-8DC6-D8F9810E1703}" destId="{658FD12B-D425-41A3-AB3E-8525415D0D0A}" srcOrd="1" destOrd="0" presId="urn:microsoft.com/office/officeart/2005/8/layout/target3"/>
    <dgm:cxn modelId="{7130435F-0D28-44F6-8640-CFA045673653}" type="presOf" srcId="{C499C23A-0679-4EC3-AF89-242872FC6C85}" destId="{A01FB47E-E437-46D6-95DC-A161BBAE87F2}" srcOrd="0" destOrd="0" presId="urn:microsoft.com/office/officeart/2005/8/layout/target3"/>
    <dgm:cxn modelId="{37316B43-CD26-4518-9FD0-0E1930FF1ED0}" srcId="{E3FF58D4-EFEA-4AF0-91BE-1CCCA79335C9}" destId="{602E89CF-39E0-4499-8DC6-D8F9810E1703}" srcOrd="3" destOrd="0" parTransId="{E7381753-C97F-466E-BA7A-52514516A941}" sibTransId="{975DF5DF-F14F-473A-8C8E-13CDF4541B29}"/>
    <dgm:cxn modelId="{07A00B45-0640-449C-979E-97E8214684F6}" srcId="{E3FF58D4-EFEA-4AF0-91BE-1CCCA79335C9}" destId="{C499C23A-0679-4EC3-AF89-242872FC6C85}" srcOrd="2" destOrd="0" parTransId="{FCF8EDC4-5427-4D4F-B431-A9BD04AA271F}" sibTransId="{01CD0EBE-01FB-4BDE-B88A-4D9E1BA90963}"/>
    <dgm:cxn modelId="{304CE565-2823-45AF-8188-32290D7A2E6F}" type="presOf" srcId="{C7BD4F4F-F790-4D6A-BF89-DF6E430ED1E6}" destId="{BA443EE6-19DD-40F3-A7FF-C3237C22714C}" srcOrd="0" destOrd="0" presId="urn:microsoft.com/office/officeart/2005/8/layout/target3"/>
    <dgm:cxn modelId="{9E7ABD56-6F47-46A8-98CE-5DA97D6F2E89}" srcId="{E3FF58D4-EFEA-4AF0-91BE-1CCCA79335C9}" destId="{EDA3964E-D37C-4970-BE94-AF73F6401251}" srcOrd="4" destOrd="0" parTransId="{B7002F42-4F70-41A1-BF55-D411BC95AFBC}" sibTransId="{1A901776-14AC-4DA6-A2FB-4FF106825018}"/>
    <dgm:cxn modelId="{B952F983-6EAC-4D79-BE20-37C4DC530685}" type="presOf" srcId="{E3FF58D4-EFEA-4AF0-91BE-1CCCA79335C9}" destId="{9E8CEE46-46AE-4E0C-B96F-C465FF7B24E9}" srcOrd="0" destOrd="0" presId="urn:microsoft.com/office/officeart/2005/8/layout/target3"/>
    <dgm:cxn modelId="{FFDD6DA1-E8DE-4B6D-A02F-09F2E64DE805}" type="presOf" srcId="{2DDC54D6-43E2-45D6-A53E-BBC6C6488AFC}" destId="{95B15DCB-1C4C-43C6-8242-59D460B4E46A}" srcOrd="0" destOrd="0" presId="urn:microsoft.com/office/officeart/2005/8/layout/target3"/>
    <dgm:cxn modelId="{AE1A49A8-80A0-4B92-8935-FA5940982936}" type="presOf" srcId="{EDA3964E-D37C-4970-BE94-AF73F6401251}" destId="{6E175791-37BB-4CA4-9B69-43FC1CB33394}" srcOrd="0" destOrd="0" presId="urn:microsoft.com/office/officeart/2005/8/layout/target3"/>
    <dgm:cxn modelId="{97DC71D0-2C9B-47F1-8198-21373C920363}" type="presOf" srcId="{EDA3964E-D37C-4970-BE94-AF73F6401251}" destId="{252FFBE8-A7FE-4208-B42E-363B89744044}" srcOrd="1" destOrd="0" presId="urn:microsoft.com/office/officeart/2005/8/layout/target3"/>
    <dgm:cxn modelId="{98AB0DD1-DB99-4B07-82B3-05D7D16A5012}" type="presOf" srcId="{C7BD4F4F-F790-4D6A-BF89-DF6E430ED1E6}" destId="{8ACD5964-0162-4F55-8975-F8E8842829D4}" srcOrd="1" destOrd="0" presId="urn:microsoft.com/office/officeart/2005/8/layout/target3"/>
    <dgm:cxn modelId="{82ACB7DB-2F33-4CF3-AFA3-A5832CF4155D}" type="presOf" srcId="{602E89CF-39E0-4499-8DC6-D8F9810E1703}" destId="{55D5E77D-B3F6-4E1F-915A-E910AC35CFBE}" srcOrd="0" destOrd="0" presId="urn:microsoft.com/office/officeart/2005/8/layout/target3"/>
    <dgm:cxn modelId="{870426F6-606A-499E-B27C-BF7CB9811E27}" srcId="{E3FF58D4-EFEA-4AF0-91BE-1CCCA79335C9}" destId="{C7BD4F4F-F790-4D6A-BF89-DF6E430ED1E6}" srcOrd="1" destOrd="0" parTransId="{B4D6C9D8-D7A2-4CEC-A8DC-351EEDD72E15}" sibTransId="{6F3B194B-B129-4F1B-A388-5239BB23E7E4}"/>
    <dgm:cxn modelId="{866A03F8-C1E4-4204-9E2A-94E61475708D}" type="presOf" srcId="{2DDC54D6-43E2-45D6-A53E-BBC6C6488AFC}" destId="{782122C2-F6A1-410F-A438-DC3A83446485}" srcOrd="1" destOrd="0" presId="urn:microsoft.com/office/officeart/2005/8/layout/target3"/>
    <dgm:cxn modelId="{C686228A-9125-4797-A66F-F0E320BA0F59}" type="presParOf" srcId="{9E8CEE46-46AE-4E0C-B96F-C465FF7B24E9}" destId="{F6BDF627-21C9-4ED0-A819-779DB62B896E}" srcOrd="0" destOrd="0" presId="urn:microsoft.com/office/officeart/2005/8/layout/target3"/>
    <dgm:cxn modelId="{D0E5D50D-A458-410E-B369-CE08295356EE}" type="presParOf" srcId="{9E8CEE46-46AE-4E0C-B96F-C465FF7B24E9}" destId="{7B0478EA-BC1E-4156-8AB2-3E6F37BAB09C}" srcOrd="1" destOrd="0" presId="urn:microsoft.com/office/officeart/2005/8/layout/target3"/>
    <dgm:cxn modelId="{1257AA5C-D910-4DEF-BC4B-0DABF2D3360C}" type="presParOf" srcId="{9E8CEE46-46AE-4E0C-B96F-C465FF7B24E9}" destId="{A639A7CB-2D14-486F-BF30-C781B18BB615}" srcOrd="2" destOrd="0" presId="urn:microsoft.com/office/officeart/2005/8/layout/target3"/>
    <dgm:cxn modelId="{9CA3D37F-D120-40A0-A73A-632304B6145E}" type="presParOf" srcId="{9E8CEE46-46AE-4E0C-B96F-C465FF7B24E9}" destId="{A6A29247-0589-4A34-ADC7-E1F46EFFAB7F}" srcOrd="3" destOrd="0" presId="urn:microsoft.com/office/officeart/2005/8/layout/target3"/>
    <dgm:cxn modelId="{D6DDD238-3863-4621-A106-7C2F49FE3F8D}" type="presParOf" srcId="{9E8CEE46-46AE-4E0C-B96F-C465FF7B24E9}" destId="{AC270CF1-1A95-428F-966F-94BE52BD4A12}" srcOrd="4" destOrd="0" presId="urn:microsoft.com/office/officeart/2005/8/layout/target3"/>
    <dgm:cxn modelId="{DE0951B1-C889-49BD-A76B-8C070450B13B}" type="presParOf" srcId="{9E8CEE46-46AE-4E0C-B96F-C465FF7B24E9}" destId="{BA443EE6-19DD-40F3-A7FF-C3237C22714C}" srcOrd="5" destOrd="0" presId="urn:microsoft.com/office/officeart/2005/8/layout/target3"/>
    <dgm:cxn modelId="{CDD6E6F5-DADE-48F5-8741-2C322BB8D9B6}" type="presParOf" srcId="{9E8CEE46-46AE-4E0C-B96F-C465FF7B24E9}" destId="{3D0DCDF0-9D90-4132-B346-F49010F532FD}" srcOrd="6" destOrd="0" presId="urn:microsoft.com/office/officeart/2005/8/layout/target3"/>
    <dgm:cxn modelId="{25D2E7FF-8173-4C96-9AF1-24C17CE0CA0E}" type="presParOf" srcId="{9E8CEE46-46AE-4E0C-B96F-C465FF7B24E9}" destId="{C6C94590-78F5-46EA-93EA-1C65F9527462}" srcOrd="7" destOrd="0" presId="urn:microsoft.com/office/officeart/2005/8/layout/target3"/>
    <dgm:cxn modelId="{D173DFDD-939C-446A-80FD-BC0EE5AF5EE3}" type="presParOf" srcId="{9E8CEE46-46AE-4E0C-B96F-C465FF7B24E9}" destId="{A01FB47E-E437-46D6-95DC-A161BBAE87F2}" srcOrd="8" destOrd="0" presId="urn:microsoft.com/office/officeart/2005/8/layout/target3"/>
    <dgm:cxn modelId="{822A8DDD-32B5-4E8C-8D5B-10AB80632187}" type="presParOf" srcId="{9E8CEE46-46AE-4E0C-B96F-C465FF7B24E9}" destId="{A0C29F40-C262-4D22-9965-64BB3A5C47C5}" srcOrd="9" destOrd="0" presId="urn:microsoft.com/office/officeart/2005/8/layout/target3"/>
    <dgm:cxn modelId="{9E58CEA4-6E6E-4CD0-AF7A-121361CF30CA}" type="presParOf" srcId="{9E8CEE46-46AE-4E0C-B96F-C465FF7B24E9}" destId="{9344F8EF-AFF0-4B11-835C-2E9E030109F3}" srcOrd="10" destOrd="0" presId="urn:microsoft.com/office/officeart/2005/8/layout/target3"/>
    <dgm:cxn modelId="{889D7EE1-D184-4D81-AB8C-8386D58C4BC7}" type="presParOf" srcId="{9E8CEE46-46AE-4E0C-B96F-C465FF7B24E9}" destId="{55D5E77D-B3F6-4E1F-915A-E910AC35CFBE}" srcOrd="11" destOrd="0" presId="urn:microsoft.com/office/officeart/2005/8/layout/target3"/>
    <dgm:cxn modelId="{904C2FEF-BF12-4B4C-836A-E55E6A61BD06}" type="presParOf" srcId="{9E8CEE46-46AE-4E0C-B96F-C465FF7B24E9}" destId="{B126062E-1F43-477D-8F9F-A035ECFC1E2D}" srcOrd="12" destOrd="0" presId="urn:microsoft.com/office/officeart/2005/8/layout/target3"/>
    <dgm:cxn modelId="{0988FC26-74A9-4A57-B2F8-3BF0DFEAA444}" type="presParOf" srcId="{9E8CEE46-46AE-4E0C-B96F-C465FF7B24E9}" destId="{5DBEBEC0-8DC6-45B1-BFBA-BDDF9693CBBE}" srcOrd="13" destOrd="0" presId="urn:microsoft.com/office/officeart/2005/8/layout/target3"/>
    <dgm:cxn modelId="{71B636AA-6684-4EA1-914D-3D8723AAE360}" type="presParOf" srcId="{9E8CEE46-46AE-4E0C-B96F-C465FF7B24E9}" destId="{6E175791-37BB-4CA4-9B69-43FC1CB33394}" srcOrd="14" destOrd="0" presId="urn:microsoft.com/office/officeart/2005/8/layout/target3"/>
    <dgm:cxn modelId="{31054BE3-291A-4FBD-926F-D958548021BE}" type="presParOf" srcId="{9E8CEE46-46AE-4E0C-B96F-C465FF7B24E9}" destId="{EAA10739-06E5-4B91-96E7-A86083D36B43}" srcOrd="15" destOrd="0" presId="urn:microsoft.com/office/officeart/2005/8/layout/target3"/>
    <dgm:cxn modelId="{88B3934A-B8D6-4E48-958D-5B092EAEBC66}" type="presParOf" srcId="{9E8CEE46-46AE-4E0C-B96F-C465FF7B24E9}" destId="{85446C35-4EDA-46F5-A600-AA79A48D0A6D}" srcOrd="16" destOrd="0" presId="urn:microsoft.com/office/officeart/2005/8/layout/target3"/>
    <dgm:cxn modelId="{BDD9392F-C873-480E-B59C-C09021932E06}" type="presParOf" srcId="{9E8CEE46-46AE-4E0C-B96F-C465FF7B24E9}" destId="{95B15DCB-1C4C-43C6-8242-59D460B4E46A}" srcOrd="17" destOrd="0" presId="urn:microsoft.com/office/officeart/2005/8/layout/target3"/>
    <dgm:cxn modelId="{E8DCD809-115C-4B63-8784-677008AD413F}" type="presParOf" srcId="{9E8CEE46-46AE-4E0C-B96F-C465FF7B24E9}" destId="{82056D3C-8851-4927-B4A7-08F2CF703013}" srcOrd="18" destOrd="0" presId="urn:microsoft.com/office/officeart/2005/8/layout/target3"/>
    <dgm:cxn modelId="{528B059D-18A1-4BD9-BEB6-962CEAD360F4}" type="presParOf" srcId="{9E8CEE46-46AE-4E0C-B96F-C465FF7B24E9}" destId="{8ACD5964-0162-4F55-8975-F8E8842829D4}" srcOrd="19" destOrd="0" presId="urn:microsoft.com/office/officeart/2005/8/layout/target3"/>
    <dgm:cxn modelId="{9051E8AE-52EF-4438-82EA-A6D6A8D7DE11}" type="presParOf" srcId="{9E8CEE46-46AE-4E0C-B96F-C465FF7B24E9}" destId="{1F683F73-1F41-45D9-8B29-031349A9A10C}" srcOrd="20" destOrd="0" presId="urn:microsoft.com/office/officeart/2005/8/layout/target3"/>
    <dgm:cxn modelId="{C4C36784-F5BE-48D5-AAA1-928D97EA5052}" type="presParOf" srcId="{9E8CEE46-46AE-4E0C-B96F-C465FF7B24E9}" destId="{658FD12B-D425-41A3-AB3E-8525415D0D0A}" srcOrd="21" destOrd="0" presId="urn:microsoft.com/office/officeart/2005/8/layout/target3"/>
    <dgm:cxn modelId="{DB1A7297-5B2C-4B97-B44F-78AB4024B6CA}" type="presParOf" srcId="{9E8CEE46-46AE-4E0C-B96F-C465FF7B24E9}" destId="{252FFBE8-A7FE-4208-B42E-363B89744044}" srcOrd="22" destOrd="0" presId="urn:microsoft.com/office/officeart/2005/8/layout/target3"/>
    <dgm:cxn modelId="{C043CB07-81B5-4463-93D6-806601194DEE}" type="presParOf" srcId="{9E8CEE46-46AE-4E0C-B96F-C465FF7B24E9}" destId="{782122C2-F6A1-410F-A438-DC3A83446485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 lIns="91440"/>
        <a:lstStyle/>
        <a:p>
          <a:pPr algn="ctr" rtl="0"/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Others worship stone idols.</a:t>
          </a:r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ScaleY="283019" custLinFactNeighborX="11171" custLinFactNeighborY="-10494">
        <dgm:presLayoutVars>
          <dgm:bulletEnabled val="1"/>
        </dgm:presLayoutVars>
      </dgm:prSet>
      <dgm:spPr/>
    </dgm:pt>
  </dgm:ptLst>
  <dgm:cxnLst>
    <dgm:cxn modelId="{6BC5A32A-1D8F-42E5-AF2E-A11B5B78AA60}" type="presOf" srcId="{AD656411-A73C-4980-86C1-FA792BC78241}" destId="{16CD40D6-719D-4D7C-8BE2-80F18155F06B}" srcOrd="0" destOrd="0" presId="urn:microsoft.com/office/officeart/2005/8/layout/process1"/>
    <dgm:cxn modelId="{6E7292B4-9AAB-47F9-9E7F-0A0674B8E27A}" type="presOf" srcId="{A7C3B2AD-98B8-49A6-956F-CD673359476F}" destId="{341F9E99-583B-40C4-B953-6A4FC2186F9E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61C73590-A963-4041-9725-8D93ECEF468F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l" rtl="0"/>
          <a:r>
            <a: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Here is a band who are actually called </a:t>
          </a:r>
          <a:r>
            <a:rPr lang="en-US" sz="6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“The Stone Idols.”</a:t>
          </a:r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ScaleY="308511" custLinFactNeighborX="-7330" custLinFactNeighborY="68254">
        <dgm:presLayoutVars>
          <dgm:bulletEnabled val="1"/>
        </dgm:presLayoutVars>
      </dgm:prSet>
      <dgm:spPr/>
    </dgm:pt>
  </dgm:ptLst>
  <dgm:cxnLst>
    <dgm:cxn modelId="{2AA6DC06-FBEA-42D5-814C-6AD6D0F82102}" type="presOf" srcId="{A7C3B2AD-98B8-49A6-956F-CD673359476F}" destId="{341F9E99-583B-40C4-B953-6A4FC2186F9E}" srcOrd="0" destOrd="0" presId="urn:microsoft.com/office/officeart/2005/8/layout/process1"/>
    <dgm:cxn modelId="{4A582564-AC51-4766-947F-21C1DCBB802B}" type="presOf" srcId="{AD656411-A73C-4980-86C1-FA792BC78241}" destId="{16CD40D6-719D-4D7C-8BE2-80F18155F06B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687CCBB8-2104-4E98-ABF4-B825E7A777E9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 lIns="91440" tIns="0" rIns="0" bIns="0"/>
        <a:lstStyle/>
        <a:p>
          <a:pPr algn="l" rtl="0"/>
          <a:r>
            <a: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Some </a:t>
          </a:r>
          <a:br>
            <a: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may try worship-ping the spirits of animals.</a:t>
          </a:r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ScaleY="306407" custLinFactNeighborX="-7330" custLinFactNeighborY="68254">
        <dgm:presLayoutVars>
          <dgm:bulletEnabled val="1"/>
        </dgm:presLayoutVars>
      </dgm:prSet>
      <dgm:spPr/>
    </dgm:pt>
  </dgm:ptLst>
  <dgm:cxnLst>
    <dgm:cxn modelId="{38801927-7A2B-457E-B5D8-5F6C57DC5D37}" type="presOf" srcId="{A7C3B2AD-98B8-49A6-956F-CD673359476F}" destId="{341F9E99-583B-40C4-B953-6A4FC2186F9E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9310A7E4-1749-4406-BADA-0A1AFA8297F3}" type="presOf" srcId="{AD656411-A73C-4980-86C1-FA792BC78241}" destId="{16CD40D6-719D-4D7C-8BE2-80F18155F06B}" srcOrd="0" destOrd="0" presId="urn:microsoft.com/office/officeart/2005/8/layout/process1"/>
    <dgm:cxn modelId="{6DAA5A7D-A5D7-468F-A7F2-E69231D4CCFF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ctr" rtl="0"/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Others try contacting the </a:t>
          </a:r>
        </a:p>
        <a:p>
          <a:pPr algn="ctr" rtl="0"/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spirits of the departed.</a:t>
          </a:r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LinFactY="162097" custLinFactNeighborX="-6526" custLinFactNeighborY="200000">
        <dgm:presLayoutVars>
          <dgm:bulletEnabled val="1"/>
        </dgm:presLayoutVars>
      </dgm:prSet>
      <dgm:spPr/>
    </dgm:pt>
  </dgm:ptLst>
  <dgm:cxnLst>
    <dgm:cxn modelId="{B1DED321-BE70-459A-B730-1A8D0ECBCF6E}" type="presOf" srcId="{A7C3B2AD-98B8-49A6-956F-CD673359476F}" destId="{341F9E99-583B-40C4-B953-6A4FC2186F9E}" srcOrd="0" destOrd="0" presId="urn:microsoft.com/office/officeart/2005/8/layout/process1"/>
    <dgm:cxn modelId="{4C848D99-3967-45B4-85E9-B4E409B7152F}" type="presOf" srcId="{AD656411-A73C-4980-86C1-FA792BC78241}" destId="{16CD40D6-719D-4D7C-8BE2-80F18155F06B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3FAC6558-B4CD-492E-8D36-FB5DA04A5C84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 tIns="274320"/>
        <a:lstStyle/>
        <a:p>
          <a:pPr algn="ctr" rtl="0"/>
          <a:b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answer?</a:t>
          </a:r>
        </a:p>
        <a:p>
          <a:pPr algn="ctr" rtl="0"/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 anybody really out there?</a:t>
          </a:r>
        </a:p>
        <a:p>
          <a:pPr algn="ctr" rtl="0"/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LinFactNeighborX="-29322">
        <dgm:presLayoutVars>
          <dgm:bulletEnabled val="1"/>
        </dgm:presLayoutVars>
      </dgm:prSet>
      <dgm:spPr/>
    </dgm:pt>
  </dgm:ptLst>
  <dgm:cxnLst>
    <dgm:cxn modelId="{3639D6A2-EE55-4B26-8F93-25A681D6801B}" type="presOf" srcId="{AD656411-A73C-4980-86C1-FA792BC78241}" destId="{16CD40D6-719D-4D7C-8BE2-80F18155F06B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C031D8E2-83F5-436D-8487-EDDECF32C6FB}" type="presOf" srcId="{A7C3B2AD-98B8-49A6-956F-CD673359476F}" destId="{341F9E99-583B-40C4-B953-6A4FC2186F9E}" srcOrd="0" destOrd="0" presId="urn:microsoft.com/office/officeart/2005/8/layout/process1"/>
    <dgm:cxn modelId="{F3C4D968-2F5B-4CA2-84F2-CBBBA6092D64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 lIns="0" tIns="365760" rIns="0"/>
        <a:lstStyle/>
        <a:p>
          <a:pPr algn="ctr" rtl="0"/>
          <a:b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answer of the </a:t>
          </a:r>
        </a:p>
        <a:p>
          <a:pPr algn="ctr" rtl="0"/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atheist and the foolish:</a:t>
          </a:r>
        </a:p>
        <a:p>
          <a:pPr algn="ctr" rtl="0"/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LinFactNeighborX="-7330" custLinFactNeighborY="68254">
        <dgm:presLayoutVars>
          <dgm:bulletEnabled val="1"/>
        </dgm:presLayoutVars>
      </dgm:prSet>
      <dgm:spPr/>
    </dgm:pt>
  </dgm:ptLst>
  <dgm:cxnLst>
    <dgm:cxn modelId="{6BDC611C-466D-40A4-8D7B-230AA73D15E6}" type="presOf" srcId="{A7C3B2AD-98B8-49A6-956F-CD673359476F}" destId="{341F9E99-583B-40C4-B953-6A4FC2186F9E}" srcOrd="0" destOrd="0" presId="urn:microsoft.com/office/officeart/2005/8/layout/process1"/>
    <dgm:cxn modelId="{8FD44A46-64CC-4B1A-8882-1649C0F681B7}" type="presOf" srcId="{AD656411-A73C-4980-86C1-FA792BC78241}" destId="{16CD40D6-719D-4D7C-8BE2-80F18155F06B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BCA86027-2B56-4CF7-B8EA-26C30A4EE137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ctr" rtl="0"/>
          <a:b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But we know in our heart of hearts</a:t>
          </a:r>
        </a:p>
        <a:p>
          <a:pPr algn="ctr" rtl="0"/>
          <a:r>
            <a: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there Is a connection to </a:t>
          </a:r>
          <a:r>
            <a: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someone</a:t>
          </a:r>
        </a:p>
        <a:p>
          <a:pPr algn="ctr" rtl="0"/>
          <a:r>
            <a:rPr lang="en-US" sz="3200" b="1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BIGGER THAN OURSELVES!!!</a:t>
          </a:r>
        </a:p>
        <a:p>
          <a:pPr algn="ctr" rtl="0"/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LinFactNeighborX="-7330" custLinFactNeighborY="68254">
        <dgm:presLayoutVars>
          <dgm:bulletEnabled val="1"/>
        </dgm:presLayoutVars>
      </dgm:prSet>
      <dgm:spPr/>
    </dgm:pt>
  </dgm:ptLst>
  <dgm:cxnLst>
    <dgm:cxn modelId="{EF510780-ABAF-40D2-9F05-9ACD752245B0}" type="presOf" srcId="{AD656411-A73C-4980-86C1-FA792BC78241}" destId="{16CD40D6-719D-4D7C-8BE2-80F18155F06B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84DB73FD-C83C-4B4F-AA0D-764FBF17B5A9}" type="presOf" srcId="{A7C3B2AD-98B8-49A6-956F-CD673359476F}" destId="{341F9E99-583B-40C4-B953-6A4FC2186F9E}" srcOrd="0" destOrd="0" presId="urn:microsoft.com/office/officeart/2005/8/layout/process1"/>
    <dgm:cxn modelId="{34D8281A-2F58-489B-9A21-608E668F44DE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ctr" rtl="0"/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Which leads us to this: </a:t>
          </a:r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ScaleY="146084" custLinFactY="3994" custLinFactNeighborY="100000">
        <dgm:presLayoutVars>
          <dgm:bulletEnabled val="1"/>
        </dgm:presLayoutVars>
      </dgm:prSet>
      <dgm:spPr/>
    </dgm:pt>
  </dgm:ptLst>
  <dgm:cxnLst>
    <dgm:cxn modelId="{BD2D609C-7DD4-487F-872D-B14154487E29}" type="presOf" srcId="{A7C3B2AD-98B8-49A6-956F-CD673359476F}" destId="{341F9E99-583B-40C4-B953-6A4FC2186F9E}" srcOrd="0" destOrd="0" presId="urn:microsoft.com/office/officeart/2005/8/layout/process1"/>
    <dgm:cxn modelId="{A241AB9D-FD45-4074-9907-607CCA59A1A1}" type="presOf" srcId="{AD656411-A73C-4980-86C1-FA792BC78241}" destId="{16CD40D6-719D-4D7C-8BE2-80F18155F06B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A71DE26C-F315-49DD-AE55-0D38EA4986AB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CFEBC09-2F07-4FEC-9F9C-EF3202AC3C93}" type="doc">
      <dgm:prSet loTypeId="urn:microsoft.com/office/officeart/2005/8/layout/venn1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1D17F8-073B-4E86-B5FA-EEB9A51F0036}">
      <dgm:prSet/>
      <dgm:spPr>
        <a:solidFill>
          <a:srgbClr val="003964">
            <a:alpha val="50000"/>
          </a:srgbClr>
        </a:solidFill>
      </dgm:spPr>
      <dgm:t>
        <a:bodyPr/>
        <a:lstStyle/>
        <a:p>
          <a:pPr rtl="0"/>
          <a:r>
            <a:rPr lang="en-US" b="1" dirty="0"/>
            <a:t>A Sense of </a:t>
          </a:r>
          <a:r>
            <a:rPr lang="en-US" b="1" i="1" u="sng" dirty="0"/>
            <a:t>Truth</a:t>
          </a:r>
          <a:endParaRPr lang="en-US" dirty="0"/>
        </a:p>
      </dgm:t>
    </dgm:pt>
    <dgm:pt modelId="{464A4B18-3136-447E-823D-E9EF0E83FADE}" type="sibTrans" cxnId="{EE445EFD-0879-4D6E-8E3F-818C5F5AB32D}">
      <dgm:prSet/>
      <dgm:spPr/>
      <dgm:t>
        <a:bodyPr/>
        <a:lstStyle/>
        <a:p>
          <a:endParaRPr lang="en-US"/>
        </a:p>
      </dgm:t>
    </dgm:pt>
    <dgm:pt modelId="{59C91AA4-7EA1-4845-B7B6-0938406B430A}" type="parTrans" cxnId="{EE445EFD-0879-4D6E-8E3F-818C5F5AB32D}">
      <dgm:prSet/>
      <dgm:spPr/>
      <dgm:t>
        <a:bodyPr/>
        <a:lstStyle/>
        <a:p>
          <a:endParaRPr lang="en-US"/>
        </a:p>
      </dgm:t>
    </dgm:pt>
    <dgm:pt modelId="{5D37284F-C086-4E35-8FC1-CECBE28B1751}" type="pres">
      <dgm:prSet presAssocID="{3CFEBC09-2F07-4FEC-9F9C-EF3202AC3C93}" presName="compositeShape" presStyleCnt="0">
        <dgm:presLayoutVars>
          <dgm:chMax val="7"/>
          <dgm:dir/>
          <dgm:resizeHandles val="exact"/>
        </dgm:presLayoutVars>
      </dgm:prSet>
      <dgm:spPr/>
    </dgm:pt>
    <dgm:pt modelId="{4299A806-0632-4F9C-A1AC-F3E30C9D37E4}" type="pres">
      <dgm:prSet presAssocID="{1F1D17F8-073B-4E86-B5FA-EEB9A51F0036}" presName="circ1TxSh" presStyleLbl="vennNode1" presStyleIdx="0" presStyleCnt="1" custLinFactNeighborX="-3000" custLinFactNeighborY="58000"/>
      <dgm:spPr/>
    </dgm:pt>
  </dgm:ptLst>
  <dgm:cxnLst>
    <dgm:cxn modelId="{AB509F95-FADD-4C60-A7D2-75B19F65797F}" type="presOf" srcId="{1F1D17F8-073B-4E86-B5FA-EEB9A51F0036}" destId="{4299A806-0632-4F9C-A1AC-F3E30C9D37E4}" srcOrd="0" destOrd="0" presId="urn:microsoft.com/office/officeart/2005/8/layout/venn1"/>
    <dgm:cxn modelId="{8FCBD29B-0C4E-4A74-89FC-B4056CF12406}" type="presOf" srcId="{3CFEBC09-2F07-4FEC-9F9C-EF3202AC3C93}" destId="{5D37284F-C086-4E35-8FC1-CECBE28B1751}" srcOrd="0" destOrd="0" presId="urn:microsoft.com/office/officeart/2005/8/layout/venn1"/>
    <dgm:cxn modelId="{EE445EFD-0879-4D6E-8E3F-818C5F5AB32D}" srcId="{3CFEBC09-2F07-4FEC-9F9C-EF3202AC3C93}" destId="{1F1D17F8-073B-4E86-B5FA-EEB9A51F0036}" srcOrd="0" destOrd="0" parTransId="{59C91AA4-7EA1-4845-B7B6-0938406B430A}" sibTransId="{464A4B18-3136-447E-823D-E9EF0E83FADE}"/>
    <dgm:cxn modelId="{63C41DE3-6A96-4F0B-854A-A718F5EDE91A}" type="presParOf" srcId="{5D37284F-C086-4E35-8FC1-CECBE28B1751}" destId="{4299A806-0632-4F9C-A1AC-F3E30C9D37E4}" srcOrd="0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l" rtl="0">
            <a:lnSpc>
              <a:spcPts val="4400"/>
            </a:lnSpc>
          </a:pPr>
          <a:br>
            <a: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there many truths, or is there one truth?</a:t>
          </a:r>
        </a:p>
        <a:p>
          <a:pPr algn="ctr" rtl="0">
            <a:lnSpc>
              <a:spcPct val="90000"/>
            </a:lnSpc>
          </a:pP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ScaleY="76724" custLinFactNeighborX="-3438" custLinFactNeighborY="-36652">
        <dgm:presLayoutVars>
          <dgm:bulletEnabled val="1"/>
        </dgm:presLayoutVars>
      </dgm:prSet>
      <dgm:spPr/>
    </dgm:pt>
  </dgm:ptLst>
  <dgm:cxnLst>
    <dgm:cxn modelId="{BFD47236-FF4D-4F0B-A6B0-1A6F69FC95BB}" type="presOf" srcId="{AD656411-A73C-4980-86C1-FA792BC78241}" destId="{16CD40D6-719D-4D7C-8BE2-80F18155F06B}" srcOrd="0" destOrd="0" presId="urn:microsoft.com/office/officeart/2005/8/layout/process1"/>
    <dgm:cxn modelId="{A84645C3-B9EE-4AAD-86C9-BB8EA970E2F8}" type="presOf" srcId="{A7C3B2AD-98B8-49A6-956F-CD673359476F}" destId="{341F9E99-583B-40C4-B953-6A4FC2186F9E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B1233ABB-765B-4A6F-8954-88D9DB861DF7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F8800C-4EF3-4F6C-9DD2-D0A3E705613C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097E5-364E-47BC-A7DD-9C87B3ED4E8F}">
      <dgm:prSet/>
      <dgm:spPr/>
      <dgm:t>
        <a:bodyPr/>
        <a:lstStyle/>
        <a:p>
          <a:pPr rtl="0"/>
          <a:r>
            <a:rPr lang="en-US" b="1" dirty="0"/>
            <a:t>Yet there is far more…</a:t>
          </a:r>
        </a:p>
        <a:p>
          <a:pPr rtl="0"/>
          <a:r>
            <a:rPr lang="en-US" b="1" dirty="0"/>
            <a:t>Beyond the Five Senses</a:t>
          </a:r>
          <a:endParaRPr lang="en-US" dirty="0"/>
        </a:p>
      </dgm:t>
    </dgm:pt>
    <dgm:pt modelId="{CDB2E5DC-BD7D-4CB3-9767-EFF25CBF537D}" type="parTrans" cxnId="{B731ADC9-B899-4546-9956-46A8820F6FA1}">
      <dgm:prSet/>
      <dgm:spPr/>
      <dgm:t>
        <a:bodyPr/>
        <a:lstStyle/>
        <a:p>
          <a:endParaRPr lang="en-US"/>
        </a:p>
      </dgm:t>
    </dgm:pt>
    <dgm:pt modelId="{0578AA8C-FC6B-477B-9C17-393073DFAC6D}" type="sibTrans" cxnId="{B731ADC9-B899-4546-9956-46A8820F6FA1}">
      <dgm:prSet/>
      <dgm:spPr/>
      <dgm:t>
        <a:bodyPr/>
        <a:lstStyle/>
        <a:p>
          <a:endParaRPr lang="en-US"/>
        </a:p>
      </dgm:t>
    </dgm:pt>
    <dgm:pt modelId="{D32E8008-92A3-407C-816B-E5BF353A940F}" type="pres">
      <dgm:prSet presAssocID="{36F8800C-4EF3-4F6C-9DD2-D0A3E705613C}" presName="linear" presStyleCnt="0">
        <dgm:presLayoutVars>
          <dgm:animLvl val="lvl"/>
          <dgm:resizeHandles val="exact"/>
        </dgm:presLayoutVars>
      </dgm:prSet>
      <dgm:spPr/>
    </dgm:pt>
    <dgm:pt modelId="{4655FD44-A1E7-4AD1-9C6C-86018FF1F2E6}" type="pres">
      <dgm:prSet presAssocID="{5FD097E5-364E-47BC-A7DD-9C87B3ED4E8F}" presName="parentText" presStyleLbl="node1" presStyleIdx="0" presStyleCnt="1" custLinFactNeighborX="2500" custLinFactNeighborY="-1172">
        <dgm:presLayoutVars>
          <dgm:chMax val="0"/>
          <dgm:bulletEnabled val="1"/>
        </dgm:presLayoutVars>
      </dgm:prSet>
      <dgm:spPr/>
    </dgm:pt>
  </dgm:ptLst>
  <dgm:cxnLst>
    <dgm:cxn modelId="{9C707B7A-BA5C-43E6-93C6-EF062CBB3F0C}" type="presOf" srcId="{5FD097E5-364E-47BC-A7DD-9C87B3ED4E8F}" destId="{4655FD44-A1E7-4AD1-9C6C-86018FF1F2E6}" srcOrd="0" destOrd="0" presId="urn:microsoft.com/office/officeart/2005/8/layout/vList2"/>
    <dgm:cxn modelId="{B731ADC9-B899-4546-9956-46A8820F6FA1}" srcId="{36F8800C-4EF3-4F6C-9DD2-D0A3E705613C}" destId="{5FD097E5-364E-47BC-A7DD-9C87B3ED4E8F}" srcOrd="0" destOrd="0" parTransId="{CDB2E5DC-BD7D-4CB3-9767-EFF25CBF537D}" sibTransId="{0578AA8C-FC6B-477B-9C17-393073DFAC6D}"/>
    <dgm:cxn modelId="{F27002F8-0AD6-4F40-BA25-D1682D04348E}" type="presOf" srcId="{36F8800C-4EF3-4F6C-9DD2-D0A3E705613C}" destId="{D32E8008-92A3-407C-816B-E5BF353A940F}" srcOrd="0" destOrd="0" presId="urn:microsoft.com/office/officeart/2005/8/layout/vList2"/>
    <dgm:cxn modelId="{F4868617-E391-434F-BC23-2AB46F43B4C0}" type="presParOf" srcId="{D32E8008-92A3-407C-816B-E5BF353A940F}" destId="{4655FD44-A1E7-4AD1-9C6C-86018FF1F2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l" rtl="0">
            <a:lnSpc>
              <a:spcPts val="4400"/>
            </a:lnSpc>
          </a:pPr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Yet, we know in our hearts that there can be only one truth!</a:t>
          </a:r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ScaleY="243750" custLinFactNeighborX="-7330" custLinFactNeighborY="68254">
        <dgm:presLayoutVars>
          <dgm:bulletEnabled val="1"/>
        </dgm:presLayoutVars>
      </dgm:prSet>
      <dgm:spPr/>
    </dgm:pt>
  </dgm:ptLst>
  <dgm:cxnLst>
    <dgm:cxn modelId="{BFD47236-FF4D-4F0B-A6B0-1A6F69FC95BB}" type="presOf" srcId="{AD656411-A73C-4980-86C1-FA792BC78241}" destId="{16CD40D6-719D-4D7C-8BE2-80F18155F06B}" srcOrd="0" destOrd="0" presId="urn:microsoft.com/office/officeart/2005/8/layout/process1"/>
    <dgm:cxn modelId="{A84645C3-B9EE-4AAD-86C9-BB8EA970E2F8}" type="presOf" srcId="{A7C3B2AD-98B8-49A6-956F-CD673359476F}" destId="{341F9E99-583B-40C4-B953-6A4FC2186F9E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B1233ABB-765B-4A6F-8954-88D9DB861DF7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l" rtl="0">
            <a:lnSpc>
              <a:spcPts val="4400"/>
            </a:lnSpc>
          </a:pPr>
          <a:r>
            <a: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are we to believe?</a:t>
          </a:r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ScaleY="49402" custLinFactY="-11298" custLinFactNeighborX="-98" custLinFactNeighborY="-100000">
        <dgm:presLayoutVars>
          <dgm:bulletEnabled val="1"/>
        </dgm:presLayoutVars>
      </dgm:prSet>
      <dgm:spPr/>
    </dgm:pt>
  </dgm:ptLst>
  <dgm:cxnLst>
    <dgm:cxn modelId="{BFD47236-FF4D-4F0B-A6B0-1A6F69FC95BB}" type="presOf" srcId="{AD656411-A73C-4980-86C1-FA792BC78241}" destId="{16CD40D6-719D-4D7C-8BE2-80F18155F06B}" srcOrd="0" destOrd="0" presId="urn:microsoft.com/office/officeart/2005/8/layout/process1"/>
    <dgm:cxn modelId="{A84645C3-B9EE-4AAD-86C9-BB8EA970E2F8}" type="presOf" srcId="{A7C3B2AD-98B8-49A6-956F-CD673359476F}" destId="{341F9E99-583B-40C4-B953-6A4FC2186F9E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B1233ABB-765B-4A6F-8954-88D9DB861DF7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6F8800C-4EF3-4F6C-9DD2-D0A3E705613C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097E5-364E-47BC-A7DD-9C87B3ED4E8F}">
      <dgm:prSet custT="1"/>
      <dgm:spPr/>
      <dgm:t>
        <a:bodyPr/>
        <a:lstStyle/>
        <a:p>
          <a:pPr algn="ctr" rtl="0"/>
          <a:r>
            <a:rPr lang="en-US" sz="5400" b="1" dirty="0"/>
            <a:t>We are God’s creation</a:t>
          </a:r>
        </a:p>
        <a:p>
          <a:pPr algn="ctr" rtl="0"/>
          <a:r>
            <a:rPr lang="en-US" sz="5400" b="1" dirty="0"/>
            <a:t>but we have gone our own way.</a:t>
          </a:r>
          <a:endParaRPr lang="en-US" sz="5400" dirty="0"/>
        </a:p>
      </dgm:t>
    </dgm:pt>
    <dgm:pt modelId="{CDB2E5DC-BD7D-4CB3-9767-EFF25CBF537D}" type="parTrans" cxnId="{B731ADC9-B899-4546-9956-46A8820F6FA1}">
      <dgm:prSet/>
      <dgm:spPr/>
      <dgm:t>
        <a:bodyPr/>
        <a:lstStyle/>
        <a:p>
          <a:endParaRPr lang="en-US"/>
        </a:p>
      </dgm:t>
    </dgm:pt>
    <dgm:pt modelId="{0578AA8C-FC6B-477B-9C17-393073DFAC6D}" type="sibTrans" cxnId="{B731ADC9-B899-4546-9956-46A8820F6FA1}">
      <dgm:prSet/>
      <dgm:spPr/>
      <dgm:t>
        <a:bodyPr/>
        <a:lstStyle/>
        <a:p>
          <a:endParaRPr lang="en-US"/>
        </a:p>
      </dgm:t>
    </dgm:pt>
    <dgm:pt modelId="{D32E8008-92A3-407C-816B-E5BF353A940F}" type="pres">
      <dgm:prSet presAssocID="{36F8800C-4EF3-4F6C-9DD2-D0A3E705613C}" presName="linear" presStyleCnt="0">
        <dgm:presLayoutVars>
          <dgm:animLvl val="lvl"/>
          <dgm:resizeHandles val="exact"/>
        </dgm:presLayoutVars>
      </dgm:prSet>
      <dgm:spPr/>
    </dgm:pt>
    <dgm:pt modelId="{4655FD44-A1E7-4AD1-9C6C-86018FF1F2E6}" type="pres">
      <dgm:prSet presAssocID="{5FD097E5-364E-47BC-A7DD-9C87B3ED4E8F}" presName="parentText" presStyleLbl="node1" presStyleIdx="0" presStyleCnt="1" custLinFactNeighborX="-2128" custLinFactNeighborY="819">
        <dgm:presLayoutVars>
          <dgm:chMax val="0"/>
          <dgm:bulletEnabled val="1"/>
        </dgm:presLayoutVars>
      </dgm:prSet>
      <dgm:spPr/>
    </dgm:pt>
  </dgm:ptLst>
  <dgm:cxnLst>
    <dgm:cxn modelId="{A8B2DA9D-E15A-47B5-AD3A-96C36496DCCA}" type="presOf" srcId="{5FD097E5-364E-47BC-A7DD-9C87B3ED4E8F}" destId="{4655FD44-A1E7-4AD1-9C6C-86018FF1F2E6}" srcOrd="0" destOrd="0" presId="urn:microsoft.com/office/officeart/2005/8/layout/vList2"/>
    <dgm:cxn modelId="{B731ADC9-B899-4546-9956-46A8820F6FA1}" srcId="{36F8800C-4EF3-4F6C-9DD2-D0A3E705613C}" destId="{5FD097E5-364E-47BC-A7DD-9C87B3ED4E8F}" srcOrd="0" destOrd="0" parTransId="{CDB2E5DC-BD7D-4CB3-9767-EFF25CBF537D}" sibTransId="{0578AA8C-FC6B-477B-9C17-393073DFAC6D}"/>
    <dgm:cxn modelId="{E90B94E5-DF5A-4742-B30A-395D3D765A05}" type="presOf" srcId="{36F8800C-4EF3-4F6C-9DD2-D0A3E705613C}" destId="{D32E8008-92A3-407C-816B-E5BF353A940F}" srcOrd="0" destOrd="0" presId="urn:microsoft.com/office/officeart/2005/8/layout/vList2"/>
    <dgm:cxn modelId="{6BAB7100-BF44-46BC-B6E1-356553B9F543}" type="presParOf" srcId="{D32E8008-92A3-407C-816B-E5BF353A940F}" destId="{4655FD44-A1E7-4AD1-9C6C-86018FF1F2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6F8800C-4EF3-4F6C-9DD2-D0A3E705613C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097E5-364E-47BC-A7DD-9C87B3ED4E8F}">
      <dgm:prSet/>
      <dgm:spPr>
        <a:solidFill>
          <a:srgbClr val="0070C0"/>
        </a:solidFill>
      </dgm:spPr>
      <dgm:t>
        <a:bodyPr/>
        <a:lstStyle/>
        <a:p>
          <a:pPr algn="ctr" rtl="0"/>
          <a:r>
            <a:rPr lang="en-US" b="1" dirty="0"/>
            <a:t>The Way Back</a:t>
          </a:r>
          <a:endParaRPr lang="en-US" dirty="0"/>
        </a:p>
      </dgm:t>
    </dgm:pt>
    <dgm:pt modelId="{CDB2E5DC-BD7D-4CB3-9767-EFF25CBF537D}" type="parTrans" cxnId="{B731ADC9-B899-4546-9956-46A8820F6FA1}">
      <dgm:prSet/>
      <dgm:spPr/>
      <dgm:t>
        <a:bodyPr/>
        <a:lstStyle/>
        <a:p>
          <a:endParaRPr lang="en-US"/>
        </a:p>
      </dgm:t>
    </dgm:pt>
    <dgm:pt modelId="{0578AA8C-FC6B-477B-9C17-393073DFAC6D}" type="sibTrans" cxnId="{B731ADC9-B899-4546-9956-46A8820F6FA1}">
      <dgm:prSet/>
      <dgm:spPr/>
      <dgm:t>
        <a:bodyPr/>
        <a:lstStyle/>
        <a:p>
          <a:endParaRPr lang="en-US"/>
        </a:p>
      </dgm:t>
    </dgm:pt>
    <dgm:pt modelId="{D32E8008-92A3-407C-816B-E5BF353A940F}" type="pres">
      <dgm:prSet presAssocID="{36F8800C-4EF3-4F6C-9DD2-D0A3E705613C}" presName="linear" presStyleCnt="0">
        <dgm:presLayoutVars>
          <dgm:animLvl val="lvl"/>
          <dgm:resizeHandles val="exact"/>
        </dgm:presLayoutVars>
      </dgm:prSet>
      <dgm:spPr/>
    </dgm:pt>
    <dgm:pt modelId="{4655FD44-A1E7-4AD1-9C6C-86018FF1F2E6}" type="pres">
      <dgm:prSet presAssocID="{5FD097E5-364E-47BC-A7DD-9C87B3ED4E8F}" presName="parentText" presStyleLbl="node1" presStyleIdx="0" presStyleCnt="1" custLinFactNeighborX="2500" custLinFactNeighborY="-1172">
        <dgm:presLayoutVars>
          <dgm:chMax val="0"/>
          <dgm:bulletEnabled val="1"/>
        </dgm:presLayoutVars>
      </dgm:prSet>
      <dgm:spPr/>
    </dgm:pt>
  </dgm:ptLst>
  <dgm:cxnLst>
    <dgm:cxn modelId="{BF196446-3C24-4BB1-8209-BBCD6FF6D7F0}" type="presOf" srcId="{36F8800C-4EF3-4F6C-9DD2-D0A3E705613C}" destId="{D32E8008-92A3-407C-816B-E5BF353A940F}" srcOrd="0" destOrd="0" presId="urn:microsoft.com/office/officeart/2005/8/layout/vList2"/>
    <dgm:cxn modelId="{027907C4-464D-4A89-9000-C865A4A8A30A}" type="presOf" srcId="{5FD097E5-364E-47BC-A7DD-9C87B3ED4E8F}" destId="{4655FD44-A1E7-4AD1-9C6C-86018FF1F2E6}" srcOrd="0" destOrd="0" presId="urn:microsoft.com/office/officeart/2005/8/layout/vList2"/>
    <dgm:cxn modelId="{B731ADC9-B899-4546-9956-46A8820F6FA1}" srcId="{36F8800C-4EF3-4F6C-9DD2-D0A3E705613C}" destId="{5FD097E5-364E-47BC-A7DD-9C87B3ED4E8F}" srcOrd="0" destOrd="0" parTransId="{CDB2E5DC-BD7D-4CB3-9767-EFF25CBF537D}" sibTransId="{0578AA8C-FC6B-477B-9C17-393073DFAC6D}"/>
    <dgm:cxn modelId="{77320385-2FCC-49AC-A3B0-7456D8E7FA8F}" type="presParOf" srcId="{D32E8008-92A3-407C-816B-E5BF353A940F}" destId="{4655FD44-A1E7-4AD1-9C6C-86018FF1F2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CFEBC09-2F07-4FEC-9F9C-EF3202AC3C93}" type="doc">
      <dgm:prSet loTypeId="urn:microsoft.com/office/officeart/2005/8/layout/target3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EBD772-DFE1-4AB1-B27B-83F8CC6A3DDC}">
      <dgm:prSet custT="1"/>
      <dgm:spPr>
        <a:solidFill>
          <a:schemeClr val="tx1">
            <a:alpha val="90000"/>
          </a:schemeClr>
        </a:solidFill>
      </dgm:spPr>
      <dgm:t>
        <a:bodyPr/>
        <a:lstStyle/>
        <a:p>
          <a:pPr rtl="0"/>
          <a:br>
            <a:rPr lang="en-US" sz="3800" b="1" dirty="0"/>
          </a:br>
          <a:r>
            <a:rPr lang="en-US" sz="5100" b="1" dirty="0"/>
            <a:t> Turn from Sin</a:t>
          </a:r>
        </a:p>
        <a:p>
          <a:pPr rtl="0"/>
          <a:endParaRPr lang="en-US" sz="2800" dirty="0"/>
        </a:p>
      </dgm:t>
    </dgm:pt>
    <dgm:pt modelId="{49D453D2-C87A-41CB-A2E5-0F64CA9E9637}" type="parTrans" cxnId="{00CAD4AA-5F9E-4B09-8F99-5470FA94A384}">
      <dgm:prSet/>
      <dgm:spPr/>
      <dgm:t>
        <a:bodyPr/>
        <a:lstStyle/>
        <a:p>
          <a:endParaRPr lang="en-US"/>
        </a:p>
      </dgm:t>
    </dgm:pt>
    <dgm:pt modelId="{AC3C48F6-893E-45FE-B63A-736C847F8940}" type="sibTrans" cxnId="{00CAD4AA-5F9E-4B09-8F99-5470FA94A384}">
      <dgm:prSet/>
      <dgm:spPr/>
      <dgm:t>
        <a:bodyPr/>
        <a:lstStyle/>
        <a:p>
          <a:endParaRPr lang="en-US"/>
        </a:p>
      </dgm:t>
    </dgm:pt>
    <dgm:pt modelId="{FC427903-D1B9-48B0-9BD7-48D918CF37E4}">
      <dgm:prSet/>
      <dgm:spPr/>
      <dgm:t>
        <a:bodyPr/>
        <a:lstStyle/>
        <a:p>
          <a:pPr rtl="0"/>
          <a:r>
            <a:rPr lang="en-US" b="1" dirty="0"/>
            <a:t> Choose Life</a:t>
          </a:r>
          <a:endParaRPr lang="en-US" dirty="0"/>
        </a:p>
      </dgm:t>
    </dgm:pt>
    <dgm:pt modelId="{0652F893-7A02-4DDA-9DF3-D0C4D05ED669}" type="parTrans" cxnId="{70A0DC01-5A69-4C5B-92F4-057A0A5F8E43}">
      <dgm:prSet/>
      <dgm:spPr/>
      <dgm:t>
        <a:bodyPr/>
        <a:lstStyle/>
        <a:p>
          <a:endParaRPr lang="en-US"/>
        </a:p>
      </dgm:t>
    </dgm:pt>
    <dgm:pt modelId="{D20D637E-F408-429D-99DB-DFC91F4C346E}" type="sibTrans" cxnId="{70A0DC01-5A69-4C5B-92F4-057A0A5F8E43}">
      <dgm:prSet/>
      <dgm:spPr/>
      <dgm:t>
        <a:bodyPr/>
        <a:lstStyle/>
        <a:p>
          <a:endParaRPr lang="en-US"/>
        </a:p>
      </dgm:t>
    </dgm:pt>
    <dgm:pt modelId="{1F1D17F8-073B-4E86-B5FA-EEB9A51F0036}">
      <dgm:prSet/>
      <dgm:spPr/>
      <dgm:t>
        <a:bodyPr/>
        <a:lstStyle/>
        <a:p>
          <a:pPr rtl="0"/>
          <a:r>
            <a:rPr lang="en-US" b="1" dirty="0"/>
            <a:t>Accept Jesus</a:t>
          </a:r>
          <a:endParaRPr lang="en-US" dirty="0"/>
        </a:p>
      </dgm:t>
    </dgm:pt>
    <dgm:pt modelId="{59C91AA4-7EA1-4845-B7B6-0938406B430A}" type="parTrans" cxnId="{EE445EFD-0879-4D6E-8E3F-818C5F5AB32D}">
      <dgm:prSet/>
      <dgm:spPr/>
      <dgm:t>
        <a:bodyPr/>
        <a:lstStyle/>
        <a:p>
          <a:endParaRPr lang="en-US"/>
        </a:p>
      </dgm:t>
    </dgm:pt>
    <dgm:pt modelId="{464A4B18-3136-447E-823D-E9EF0E83FADE}" type="sibTrans" cxnId="{EE445EFD-0879-4D6E-8E3F-818C5F5AB32D}">
      <dgm:prSet/>
      <dgm:spPr/>
      <dgm:t>
        <a:bodyPr/>
        <a:lstStyle/>
        <a:p>
          <a:endParaRPr lang="en-US"/>
        </a:p>
      </dgm:t>
    </dgm:pt>
    <dgm:pt modelId="{A21285A2-0C69-4597-9598-5CF35674DF75}" type="pres">
      <dgm:prSet presAssocID="{3CFEBC09-2F07-4FEC-9F9C-EF3202AC3C9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6D8880F-8297-41DF-853A-D34F9729BAF6}" type="pres">
      <dgm:prSet presAssocID="{22EBD772-DFE1-4AB1-B27B-83F8CC6A3DDC}" presName="circle1" presStyleLbl="node1" presStyleIdx="0" presStyleCnt="3"/>
      <dgm:spPr/>
    </dgm:pt>
    <dgm:pt modelId="{343DBE23-AC89-46A5-9B61-F4E4FA4741A2}" type="pres">
      <dgm:prSet presAssocID="{22EBD772-DFE1-4AB1-B27B-83F8CC6A3DDC}" presName="space" presStyleCnt="0"/>
      <dgm:spPr/>
    </dgm:pt>
    <dgm:pt modelId="{D00E6C15-F57D-489F-9C87-8FEB9345BC6E}" type="pres">
      <dgm:prSet presAssocID="{22EBD772-DFE1-4AB1-B27B-83F8CC6A3DDC}" presName="rect1" presStyleLbl="alignAcc1" presStyleIdx="0" presStyleCnt="3"/>
      <dgm:spPr/>
    </dgm:pt>
    <dgm:pt modelId="{84E8A7D7-3CC0-4B26-AD11-C33AE8E6D392}" type="pres">
      <dgm:prSet presAssocID="{FC427903-D1B9-48B0-9BD7-48D918CF37E4}" presName="vertSpace2" presStyleLbl="node1" presStyleIdx="0" presStyleCnt="3"/>
      <dgm:spPr/>
    </dgm:pt>
    <dgm:pt modelId="{269E9C31-3EC0-43CF-8F2F-FE119202723B}" type="pres">
      <dgm:prSet presAssocID="{FC427903-D1B9-48B0-9BD7-48D918CF37E4}" presName="circle2" presStyleLbl="node1" presStyleIdx="1" presStyleCnt="3"/>
      <dgm:spPr/>
    </dgm:pt>
    <dgm:pt modelId="{8740D67B-2FE3-43BC-BDCA-33BAABBBAE7A}" type="pres">
      <dgm:prSet presAssocID="{FC427903-D1B9-48B0-9BD7-48D918CF37E4}" presName="rect2" presStyleLbl="alignAcc1" presStyleIdx="1" presStyleCnt="3"/>
      <dgm:spPr/>
    </dgm:pt>
    <dgm:pt modelId="{17CD165C-5F6E-4B22-BCEF-E326F72F263F}" type="pres">
      <dgm:prSet presAssocID="{1F1D17F8-073B-4E86-B5FA-EEB9A51F0036}" presName="vertSpace3" presStyleLbl="node1" presStyleIdx="1" presStyleCnt="3"/>
      <dgm:spPr/>
    </dgm:pt>
    <dgm:pt modelId="{4B4EF9B2-4852-49C1-9751-2F73B80CA513}" type="pres">
      <dgm:prSet presAssocID="{1F1D17F8-073B-4E86-B5FA-EEB9A51F0036}" presName="circle3" presStyleLbl="node1" presStyleIdx="2" presStyleCnt="3"/>
      <dgm:spPr/>
    </dgm:pt>
    <dgm:pt modelId="{9400389D-8809-47E0-AA91-FB2FFA3E2900}" type="pres">
      <dgm:prSet presAssocID="{1F1D17F8-073B-4E86-B5FA-EEB9A51F0036}" presName="rect3" presStyleLbl="alignAcc1" presStyleIdx="2" presStyleCnt="3"/>
      <dgm:spPr/>
    </dgm:pt>
    <dgm:pt modelId="{5AAC2F24-7211-4601-AB05-F5DC6F7A8D74}" type="pres">
      <dgm:prSet presAssocID="{22EBD772-DFE1-4AB1-B27B-83F8CC6A3DDC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B6D2439F-9817-48F5-AF38-DA7DFB656C31}" type="pres">
      <dgm:prSet presAssocID="{FC427903-D1B9-48B0-9BD7-48D918CF37E4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A1F98A70-B29B-4C0A-9361-27136868CF3A}" type="pres">
      <dgm:prSet presAssocID="{1F1D17F8-073B-4E86-B5FA-EEB9A51F0036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70A0DC01-5A69-4C5B-92F4-057A0A5F8E43}" srcId="{3CFEBC09-2F07-4FEC-9F9C-EF3202AC3C93}" destId="{FC427903-D1B9-48B0-9BD7-48D918CF37E4}" srcOrd="1" destOrd="0" parTransId="{0652F893-7A02-4DDA-9DF3-D0C4D05ED669}" sibTransId="{D20D637E-F408-429D-99DB-DFC91F4C346E}"/>
    <dgm:cxn modelId="{D199EC18-5C16-4A12-85E3-69DC64425A1C}" type="presOf" srcId="{3CFEBC09-2F07-4FEC-9F9C-EF3202AC3C93}" destId="{A21285A2-0C69-4597-9598-5CF35674DF75}" srcOrd="0" destOrd="0" presId="urn:microsoft.com/office/officeart/2005/8/layout/target3"/>
    <dgm:cxn modelId="{181E4B62-6E5A-41CB-800E-266767834F04}" type="presOf" srcId="{22EBD772-DFE1-4AB1-B27B-83F8CC6A3DDC}" destId="{5AAC2F24-7211-4601-AB05-F5DC6F7A8D74}" srcOrd="1" destOrd="0" presId="urn:microsoft.com/office/officeart/2005/8/layout/target3"/>
    <dgm:cxn modelId="{41B0C765-28A9-4E79-8DC4-CE3CE498DED2}" type="presOf" srcId="{22EBD772-DFE1-4AB1-B27B-83F8CC6A3DDC}" destId="{D00E6C15-F57D-489F-9C87-8FEB9345BC6E}" srcOrd="0" destOrd="0" presId="urn:microsoft.com/office/officeart/2005/8/layout/target3"/>
    <dgm:cxn modelId="{85CA7C4F-FC5F-48CE-A892-7342E8E2DABE}" type="presOf" srcId="{FC427903-D1B9-48B0-9BD7-48D918CF37E4}" destId="{8740D67B-2FE3-43BC-BDCA-33BAABBBAE7A}" srcOrd="0" destOrd="0" presId="urn:microsoft.com/office/officeart/2005/8/layout/target3"/>
    <dgm:cxn modelId="{A4F7A655-1D47-40CC-8237-228312C3E31E}" type="presOf" srcId="{1F1D17F8-073B-4E86-B5FA-EEB9A51F0036}" destId="{9400389D-8809-47E0-AA91-FB2FFA3E2900}" srcOrd="0" destOrd="0" presId="urn:microsoft.com/office/officeart/2005/8/layout/target3"/>
    <dgm:cxn modelId="{433D7785-BA84-4185-BDF0-405A47B9C806}" type="presOf" srcId="{1F1D17F8-073B-4E86-B5FA-EEB9A51F0036}" destId="{A1F98A70-B29B-4C0A-9361-27136868CF3A}" srcOrd="1" destOrd="0" presId="urn:microsoft.com/office/officeart/2005/8/layout/target3"/>
    <dgm:cxn modelId="{00CAD4AA-5F9E-4B09-8F99-5470FA94A384}" srcId="{3CFEBC09-2F07-4FEC-9F9C-EF3202AC3C93}" destId="{22EBD772-DFE1-4AB1-B27B-83F8CC6A3DDC}" srcOrd="0" destOrd="0" parTransId="{49D453D2-C87A-41CB-A2E5-0F64CA9E9637}" sibTransId="{AC3C48F6-893E-45FE-B63A-736C847F8940}"/>
    <dgm:cxn modelId="{C9E72DBA-A12A-4193-BBFE-01E06B24FAEF}" type="presOf" srcId="{FC427903-D1B9-48B0-9BD7-48D918CF37E4}" destId="{B6D2439F-9817-48F5-AF38-DA7DFB656C31}" srcOrd="1" destOrd="0" presId="urn:microsoft.com/office/officeart/2005/8/layout/target3"/>
    <dgm:cxn modelId="{EE445EFD-0879-4D6E-8E3F-818C5F5AB32D}" srcId="{3CFEBC09-2F07-4FEC-9F9C-EF3202AC3C93}" destId="{1F1D17F8-073B-4E86-B5FA-EEB9A51F0036}" srcOrd="2" destOrd="0" parTransId="{59C91AA4-7EA1-4845-B7B6-0938406B430A}" sibTransId="{464A4B18-3136-447E-823D-E9EF0E83FADE}"/>
    <dgm:cxn modelId="{B30CDF3E-B516-43D6-B8F2-9ABEAEC9579A}" type="presParOf" srcId="{A21285A2-0C69-4597-9598-5CF35674DF75}" destId="{D6D8880F-8297-41DF-853A-D34F9729BAF6}" srcOrd="0" destOrd="0" presId="urn:microsoft.com/office/officeart/2005/8/layout/target3"/>
    <dgm:cxn modelId="{03226D49-5517-4BC8-A4EC-A452876E6E0E}" type="presParOf" srcId="{A21285A2-0C69-4597-9598-5CF35674DF75}" destId="{343DBE23-AC89-46A5-9B61-F4E4FA4741A2}" srcOrd="1" destOrd="0" presId="urn:microsoft.com/office/officeart/2005/8/layout/target3"/>
    <dgm:cxn modelId="{4E24DB9D-E801-4A12-9D3B-A0AAEEA3FC6B}" type="presParOf" srcId="{A21285A2-0C69-4597-9598-5CF35674DF75}" destId="{D00E6C15-F57D-489F-9C87-8FEB9345BC6E}" srcOrd="2" destOrd="0" presId="urn:microsoft.com/office/officeart/2005/8/layout/target3"/>
    <dgm:cxn modelId="{6ECA2EC4-179B-4451-81FF-23B542C555DC}" type="presParOf" srcId="{A21285A2-0C69-4597-9598-5CF35674DF75}" destId="{84E8A7D7-3CC0-4B26-AD11-C33AE8E6D392}" srcOrd="3" destOrd="0" presId="urn:microsoft.com/office/officeart/2005/8/layout/target3"/>
    <dgm:cxn modelId="{4745255A-D551-4DC7-BBEA-6590035253FF}" type="presParOf" srcId="{A21285A2-0C69-4597-9598-5CF35674DF75}" destId="{269E9C31-3EC0-43CF-8F2F-FE119202723B}" srcOrd="4" destOrd="0" presId="urn:microsoft.com/office/officeart/2005/8/layout/target3"/>
    <dgm:cxn modelId="{90F5331D-BCCA-4B51-BAD3-ABCD53E6AD44}" type="presParOf" srcId="{A21285A2-0C69-4597-9598-5CF35674DF75}" destId="{8740D67B-2FE3-43BC-BDCA-33BAABBBAE7A}" srcOrd="5" destOrd="0" presId="urn:microsoft.com/office/officeart/2005/8/layout/target3"/>
    <dgm:cxn modelId="{67891BCD-97EA-4D3A-A825-5FEFFDC8A01B}" type="presParOf" srcId="{A21285A2-0C69-4597-9598-5CF35674DF75}" destId="{17CD165C-5F6E-4B22-BCEF-E326F72F263F}" srcOrd="6" destOrd="0" presId="urn:microsoft.com/office/officeart/2005/8/layout/target3"/>
    <dgm:cxn modelId="{C9E2F9D1-30E7-4986-A59E-97217C66CDDB}" type="presParOf" srcId="{A21285A2-0C69-4597-9598-5CF35674DF75}" destId="{4B4EF9B2-4852-49C1-9751-2F73B80CA513}" srcOrd="7" destOrd="0" presId="urn:microsoft.com/office/officeart/2005/8/layout/target3"/>
    <dgm:cxn modelId="{BBAAACBE-3CA8-45F2-A798-FFD1F0BBA0A7}" type="presParOf" srcId="{A21285A2-0C69-4597-9598-5CF35674DF75}" destId="{9400389D-8809-47E0-AA91-FB2FFA3E2900}" srcOrd="8" destOrd="0" presId="urn:microsoft.com/office/officeart/2005/8/layout/target3"/>
    <dgm:cxn modelId="{0032628C-C85C-41CD-BC9F-6EC980658922}" type="presParOf" srcId="{A21285A2-0C69-4597-9598-5CF35674DF75}" destId="{5AAC2F24-7211-4601-AB05-F5DC6F7A8D74}" srcOrd="9" destOrd="0" presId="urn:microsoft.com/office/officeart/2005/8/layout/target3"/>
    <dgm:cxn modelId="{0D3D7A44-1A6A-4179-9C9D-E71EB313055E}" type="presParOf" srcId="{A21285A2-0C69-4597-9598-5CF35674DF75}" destId="{B6D2439F-9817-48F5-AF38-DA7DFB656C31}" srcOrd="10" destOrd="0" presId="urn:microsoft.com/office/officeart/2005/8/layout/target3"/>
    <dgm:cxn modelId="{DF93A6D0-F39B-4C16-A111-660A48AF4B26}" type="presParOf" srcId="{A21285A2-0C69-4597-9598-5CF35674DF75}" destId="{A1F98A70-B29B-4C0A-9361-27136868CF3A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FEBC09-2F07-4FEC-9F9C-EF3202AC3C93}" type="doc">
      <dgm:prSet loTypeId="urn:microsoft.com/office/officeart/2005/8/layout/venn1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EBD772-DFE1-4AB1-B27B-83F8CC6A3DDC}">
      <dgm:prSet/>
      <dgm:spPr/>
      <dgm:t>
        <a:bodyPr/>
        <a:lstStyle/>
        <a:p>
          <a:pPr rtl="0"/>
          <a:r>
            <a:rPr lang="en-US" b="1" dirty="0"/>
            <a:t>A Sense of </a:t>
          </a:r>
          <a:r>
            <a:rPr lang="en-US" b="1" i="1" u="sng" dirty="0"/>
            <a:t>Right and Wrong</a:t>
          </a:r>
          <a:endParaRPr lang="en-US" dirty="0"/>
        </a:p>
      </dgm:t>
    </dgm:pt>
    <dgm:pt modelId="{49D453D2-C87A-41CB-A2E5-0F64CA9E9637}" type="parTrans" cxnId="{00CAD4AA-5F9E-4B09-8F99-5470FA94A384}">
      <dgm:prSet/>
      <dgm:spPr/>
      <dgm:t>
        <a:bodyPr/>
        <a:lstStyle/>
        <a:p>
          <a:endParaRPr lang="en-US"/>
        </a:p>
      </dgm:t>
    </dgm:pt>
    <dgm:pt modelId="{AC3C48F6-893E-45FE-B63A-736C847F8940}" type="sibTrans" cxnId="{00CAD4AA-5F9E-4B09-8F99-5470FA94A384}">
      <dgm:prSet/>
      <dgm:spPr/>
      <dgm:t>
        <a:bodyPr/>
        <a:lstStyle/>
        <a:p>
          <a:endParaRPr lang="en-US"/>
        </a:p>
      </dgm:t>
    </dgm:pt>
    <dgm:pt modelId="{FC427903-D1B9-48B0-9BD7-48D918CF37E4}">
      <dgm:prSet/>
      <dgm:spPr/>
      <dgm:t>
        <a:bodyPr/>
        <a:lstStyle/>
        <a:p>
          <a:pPr rtl="0"/>
          <a:r>
            <a:rPr lang="en-US" b="1" dirty="0"/>
            <a:t>A Sense of </a:t>
          </a:r>
          <a:r>
            <a:rPr lang="en-US" b="1" i="1" u="sng" dirty="0"/>
            <a:t>Truth</a:t>
          </a:r>
          <a:endParaRPr lang="en-US" dirty="0"/>
        </a:p>
      </dgm:t>
    </dgm:pt>
    <dgm:pt modelId="{0652F893-7A02-4DDA-9DF3-D0C4D05ED669}" type="parTrans" cxnId="{70A0DC01-5A69-4C5B-92F4-057A0A5F8E43}">
      <dgm:prSet/>
      <dgm:spPr/>
      <dgm:t>
        <a:bodyPr/>
        <a:lstStyle/>
        <a:p>
          <a:endParaRPr lang="en-US"/>
        </a:p>
      </dgm:t>
    </dgm:pt>
    <dgm:pt modelId="{D20D637E-F408-429D-99DB-DFC91F4C346E}" type="sibTrans" cxnId="{70A0DC01-5A69-4C5B-92F4-057A0A5F8E43}">
      <dgm:prSet/>
      <dgm:spPr/>
      <dgm:t>
        <a:bodyPr/>
        <a:lstStyle/>
        <a:p>
          <a:endParaRPr lang="en-US"/>
        </a:p>
      </dgm:t>
    </dgm:pt>
    <dgm:pt modelId="{1F1D17F8-073B-4E86-B5FA-EEB9A51F0036}">
      <dgm:prSet/>
      <dgm:spPr/>
      <dgm:t>
        <a:bodyPr/>
        <a:lstStyle/>
        <a:p>
          <a:pPr rtl="0"/>
          <a:r>
            <a:rPr lang="en-US" b="1" dirty="0"/>
            <a:t> A Sense of </a:t>
          </a:r>
          <a:r>
            <a:rPr lang="en-US" b="1" i="1" u="sng" dirty="0"/>
            <a:t>Eternity</a:t>
          </a:r>
          <a:endParaRPr lang="en-US" dirty="0"/>
        </a:p>
      </dgm:t>
    </dgm:pt>
    <dgm:pt modelId="{59C91AA4-7EA1-4845-B7B6-0938406B430A}" type="parTrans" cxnId="{EE445EFD-0879-4D6E-8E3F-818C5F5AB32D}">
      <dgm:prSet/>
      <dgm:spPr/>
      <dgm:t>
        <a:bodyPr/>
        <a:lstStyle/>
        <a:p>
          <a:endParaRPr lang="en-US"/>
        </a:p>
      </dgm:t>
    </dgm:pt>
    <dgm:pt modelId="{464A4B18-3136-447E-823D-E9EF0E83FADE}" type="sibTrans" cxnId="{EE445EFD-0879-4D6E-8E3F-818C5F5AB32D}">
      <dgm:prSet/>
      <dgm:spPr/>
      <dgm:t>
        <a:bodyPr/>
        <a:lstStyle/>
        <a:p>
          <a:endParaRPr lang="en-US"/>
        </a:p>
      </dgm:t>
    </dgm:pt>
    <dgm:pt modelId="{5D37284F-C086-4E35-8FC1-CECBE28B1751}" type="pres">
      <dgm:prSet presAssocID="{3CFEBC09-2F07-4FEC-9F9C-EF3202AC3C93}" presName="compositeShape" presStyleCnt="0">
        <dgm:presLayoutVars>
          <dgm:chMax val="7"/>
          <dgm:dir/>
          <dgm:resizeHandles val="exact"/>
        </dgm:presLayoutVars>
      </dgm:prSet>
      <dgm:spPr/>
    </dgm:pt>
    <dgm:pt modelId="{AC1EF361-2414-44F7-859B-0712F9E32FB3}" type="pres">
      <dgm:prSet presAssocID="{22EBD772-DFE1-4AB1-B27B-83F8CC6A3DDC}" presName="circ1" presStyleLbl="vennNode1" presStyleIdx="0" presStyleCnt="3" custLinFactNeighborX="-2714" custLinFactNeighborY="25"/>
      <dgm:spPr/>
    </dgm:pt>
    <dgm:pt modelId="{55B4A083-2C90-4E07-9391-E4FE67B2D16C}" type="pres">
      <dgm:prSet presAssocID="{22EBD772-DFE1-4AB1-B27B-83F8CC6A3DD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A4C087C-9E3C-4E2E-A812-84C50A132FC4}" type="pres">
      <dgm:prSet presAssocID="{FC427903-D1B9-48B0-9BD7-48D918CF37E4}" presName="circ2" presStyleLbl="vennNode1" presStyleIdx="1" presStyleCnt="3"/>
      <dgm:spPr/>
    </dgm:pt>
    <dgm:pt modelId="{09A861EC-EEC1-44C9-9395-BD2FB55D4ABA}" type="pres">
      <dgm:prSet presAssocID="{FC427903-D1B9-48B0-9BD7-48D918CF37E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22CC4F4-51EE-430A-8215-5495BB3E7DB0}" type="pres">
      <dgm:prSet presAssocID="{1F1D17F8-073B-4E86-B5FA-EEB9A51F0036}" presName="circ3" presStyleLbl="vennNode1" presStyleIdx="2" presStyleCnt="3" custLinFactNeighborX="-17235" custLinFactNeighborY="1992"/>
      <dgm:spPr/>
    </dgm:pt>
    <dgm:pt modelId="{1DA35D8E-D42B-4509-969E-6C9CB53A567D}" type="pres">
      <dgm:prSet presAssocID="{1F1D17F8-073B-4E86-B5FA-EEB9A51F003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0A0DC01-5A69-4C5B-92F4-057A0A5F8E43}" srcId="{3CFEBC09-2F07-4FEC-9F9C-EF3202AC3C93}" destId="{FC427903-D1B9-48B0-9BD7-48D918CF37E4}" srcOrd="1" destOrd="0" parTransId="{0652F893-7A02-4DDA-9DF3-D0C4D05ED669}" sibTransId="{D20D637E-F408-429D-99DB-DFC91F4C346E}"/>
    <dgm:cxn modelId="{EC1FAB26-6F20-46F6-B650-FD1244B0F4EB}" type="presOf" srcId="{3CFEBC09-2F07-4FEC-9F9C-EF3202AC3C93}" destId="{5D37284F-C086-4E35-8FC1-CECBE28B1751}" srcOrd="0" destOrd="0" presId="urn:microsoft.com/office/officeart/2005/8/layout/venn1"/>
    <dgm:cxn modelId="{BF6B912E-BB00-4DBE-8035-79496523D23D}" type="presOf" srcId="{22EBD772-DFE1-4AB1-B27B-83F8CC6A3DDC}" destId="{55B4A083-2C90-4E07-9391-E4FE67B2D16C}" srcOrd="1" destOrd="0" presId="urn:microsoft.com/office/officeart/2005/8/layout/venn1"/>
    <dgm:cxn modelId="{5EA6943F-C8ED-4C6E-A6ED-7E7092CB7FC3}" type="presOf" srcId="{FC427903-D1B9-48B0-9BD7-48D918CF37E4}" destId="{09A861EC-EEC1-44C9-9395-BD2FB55D4ABA}" srcOrd="1" destOrd="0" presId="urn:microsoft.com/office/officeart/2005/8/layout/venn1"/>
    <dgm:cxn modelId="{40F80676-10FF-43F2-B51C-4F18D7E48572}" type="presOf" srcId="{1F1D17F8-073B-4E86-B5FA-EEB9A51F0036}" destId="{122CC4F4-51EE-430A-8215-5495BB3E7DB0}" srcOrd="0" destOrd="0" presId="urn:microsoft.com/office/officeart/2005/8/layout/venn1"/>
    <dgm:cxn modelId="{24081F93-6F21-475C-B3AA-F8877C83267E}" type="presOf" srcId="{22EBD772-DFE1-4AB1-B27B-83F8CC6A3DDC}" destId="{AC1EF361-2414-44F7-859B-0712F9E32FB3}" srcOrd="0" destOrd="0" presId="urn:microsoft.com/office/officeart/2005/8/layout/venn1"/>
    <dgm:cxn modelId="{1F44449D-44A0-49B3-B0CF-0018C0435FF6}" type="presOf" srcId="{FC427903-D1B9-48B0-9BD7-48D918CF37E4}" destId="{FA4C087C-9E3C-4E2E-A812-84C50A132FC4}" srcOrd="0" destOrd="0" presId="urn:microsoft.com/office/officeart/2005/8/layout/venn1"/>
    <dgm:cxn modelId="{00CAD4AA-5F9E-4B09-8F99-5470FA94A384}" srcId="{3CFEBC09-2F07-4FEC-9F9C-EF3202AC3C93}" destId="{22EBD772-DFE1-4AB1-B27B-83F8CC6A3DDC}" srcOrd="0" destOrd="0" parTransId="{49D453D2-C87A-41CB-A2E5-0F64CA9E9637}" sibTransId="{AC3C48F6-893E-45FE-B63A-736C847F8940}"/>
    <dgm:cxn modelId="{5BF946DB-BD34-4551-9E90-E0C6C88A7D6B}" type="presOf" srcId="{1F1D17F8-073B-4E86-B5FA-EEB9A51F0036}" destId="{1DA35D8E-D42B-4509-969E-6C9CB53A567D}" srcOrd="1" destOrd="0" presId="urn:microsoft.com/office/officeart/2005/8/layout/venn1"/>
    <dgm:cxn modelId="{EE445EFD-0879-4D6E-8E3F-818C5F5AB32D}" srcId="{3CFEBC09-2F07-4FEC-9F9C-EF3202AC3C93}" destId="{1F1D17F8-073B-4E86-B5FA-EEB9A51F0036}" srcOrd="2" destOrd="0" parTransId="{59C91AA4-7EA1-4845-B7B6-0938406B430A}" sibTransId="{464A4B18-3136-447E-823D-E9EF0E83FADE}"/>
    <dgm:cxn modelId="{083605F0-5D84-458D-A49B-ADF257704BF3}" type="presParOf" srcId="{5D37284F-C086-4E35-8FC1-CECBE28B1751}" destId="{AC1EF361-2414-44F7-859B-0712F9E32FB3}" srcOrd="0" destOrd="0" presId="urn:microsoft.com/office/officeart/2005/8/layout/venn1"/>
    <dgm:cxn modelId="{46F0961F-30C8-42ED-8CDB-C87A67DBDECB}" type="presParOf" srcId="{5D37284F-C086-4E35-8FC1-CECBE28B1751}" destId="{55B4A083-2C90-4E07-9391-E4FE67B2D16C}" srcOrd="1" destOrd="0" presId="urn:microsoft.com/office/officeart/2005/8/layout/venn1"/>
    <dgm:cxn modelId="{FBEE3573-1F80-4E5A-8127-687493AA1EF6}" type="presParOf" srcId="{5D37284F-C086-4E35-8FC1-CECBE28B1751}" destId="{FA4C087C-9E3C-4E2E-A812-84C50A132FC4}" srcOrd="2" destOrd="0" presId="urn:microsoft.com/office/officeart/2005/8/layout/venn1"/>
    <dgm:cxn modelId="{24329397-8F1F-4D4C-A377-BFB19532939A}" type="presParOf" srcId="{5D37284F-C086-4E35-8FC1-CECBE28B1751}" destId="{09A861EC-EEC1-44C9-9395-BD2FB55D4ABA}" srcOrd="3" destOrd="0" presId="urn:microsoft.com/office/officeart/2005/8/layout/venn1"/>
    <dgm:cxn modelId="{F05F7F36-8C88-499D-955C-8281200459F4}" type="presParOf" srcId="{5D37284F-C086-4E35-8FC1-CECBE28B1751}" destId="{122CC4F4-51EE-430A-8215-5495BB3E7DB0}" srcOrd="4" destOrd="0" presId="urn:microsoft.com/office/officeart/2005/8/layout/venn1"/>
    <dgm:cxn modelId="{39F00B3B-6A9F-4A45-8F56-830CEC1CA84A}" type="presParOf" srcId="{5D37284F-C086-4E35-8FC1-CECBE28B1751}" destId="{1DA35D8E-D42B-4509-969E-6C9CB53A567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l" rtl="0"/>
          <a:r>
            <a:rPr lang="en-US" sz="2900" b="1" dirty="0"/>
            <a:t>“So I find this law at work: When I want to do good, evil is right there with me.” </a:t>
          </a:r>
          <a:r>
            <a:rPr lang="en-US" sz="2400" b="1" dirty="0"/>
            <a:t>Rom. 7:21 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LinFactNeighborX="-6356" custLinFactNeighborY="10799">
        <dgm:presLayoutVars>
          <dgm:bulletEnabled val="1"/>
        </dgm:presLayoutVars>
      </dgm:prSet>
      <dgm:spPr/>
    </dgm:pt>
  </dgm:ptLst>
  <dgm:cxnLst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AD20EFF1-7E4A-4196-BFC7-7BA916EFC302}" type="presOf" srcId="{A7C3B2AD-98B8-49A6-956F-CD673359476F}" destId="{341F9E99-583B-40C4-B953-6A4FC2186F9E}" srcOrd="0" destOrd="0" presId="urn:microsoft.com/office/officeart/2005/8/layout/process1"/>
    <dgm:cxn modelId="{F998ECF7-BAB5-42CF-A7D7-369BC550586F}" type="presOf" srcId="{AD656411-A73C-4980-86C1-FA792BC78241}" destId="{16CD40D6-719D-4D7C-8BE2-80F18155F06B}" srcOrd="0" destOrd="0" presId="urn:microsoft.com/office/officeart/2005/8/layout/process1"/>
    <dgm:cxn modelId="{0963C069-8D21-46A1-AF33-B60F2F916ED1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ctr" rtl="0">
            <a:lnSpc>
              <a:spcPts val="4400"/>
            </a:lnSpc>
          </a:pPr>
          <a:r>
            <a:rPr lang="en-US" sz="4400" b="1" dirty="0"/>
            <a:t>Many search for the eternal in </a:t>
          </a:r>
        </a:p>
        <a:p>
          <a:pPr algn="ctr" rtl="0">
            <a:lnSpc>
              <a:spcPts val="4400"/>
            </a:lnSpc>
          </a:pPr>
          <a:r>
            <a:rPr lang="en-US" sz="4400" b="1" dirty="0"/>
            <a:t>traditional forms of worship.</a:t>
          </a:r>
          <a:endParaRPr lang="en-US" sz="4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LinFactY="36425" custLinFactNeighborX="932" custLinFactNeighborY="100000">
        <dgm:presLayoutVars>
          <dgm:bulletEnabled val="1"/>
        </dgm:presLayoutVars>
      </dgm:prSet>
      <dgm:spPr/>
    </dgm:pt>
  </dgm:ptLst>
  <dgm:cxnLst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5036A1D2-CD02-45EF-B0AF-34AFEF20496B}" type="presOf" srcId="{A7C3B2AD-98B8-49A6-956F-CD673359476F}" destId="{341F9E99-583B-40C4-B953-6A4FC2186F9E}" srcOrd="0" destOrd="0" presId="urn:microsoft.com/office/officeart/2005/8/layout/process1"/>
    <dgm:cxn modelId="{00EEF6D8-0632-44D9-A5BF-2F03C4F45226}" type="presOf" srcId="{AD656411-A73C-4980-86C1-FA792BC78241}" destId="{16CD40D6-719D-4D7C-8BE2-80F18155F06B}" srcOrd="0" destOrd="0" presId="urn:microsoft.com/office/officeart/2005/8/layout/process1"/>
    <dgm:cxn modelId="{274D5FEC-F233-47E7-BAE0-F688AF46ECA1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ctr" rtl="0"/>
          <a:r>
            <a:rPr lang="en-US" sz="4400" b="1" dirty="0"/>
            <a:t>Some search </a:t>
          </a:r>
        </a:p>
        <a:p>
          <a:pPr algn="ctr" rtl="0"/>
          <a:r>
            <a:rPr lang="en-US" sz="4400" b="1" dirty="0"/>
            <a:t>through meditation. </a:t>
          </a:r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LinFactNeighborX="-7330" custLinFactNeighborY="68254">
        <dgm:presLayoutVars>
          <dgm:bulletEnabled val="1"/>
        </dgm:presLayoutVars>
      </dgm:prSet>
      <dgm:spPr/>
    </dgm:pt>
  </dgm:ptLst>
  <dgm:cxnLst>
    <dgm:cxn modelId="{90E67F06-AE00-45B5-A788-D06BFE4F6582}" type="presOf" srcId="{A7C3B2AD-98B8-49A6-956F-CD673359476F}" destId="{341F9E99-583B-40C4-B953-6A4FC2186F9E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CA4D08F9-0107-4C0F-BA81-ECDC8D5BA366}" type="presOf" srcId="{AD656411-A73C-4980-86C1-FA792BC78241}" destId="{16CD40D6-719D-4D7C-8BE2-80F18155F06B}" srcOrd="0" destOrd="0" presId="urn:microsoft.com/office/officeart/2005/8/layout/process1"/>
    <dgm:cxn modelId="{81162B86-1FB4-44B7-9276-3A6F0366B390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l" rtl="0"/>
          <a:r>
            <a:rPr lang="en-US" sz="4800" b="1" dirty="0"/>
            <a:t>Others search through  worshiping </a:t>
          </a:r>
          <a:r>
            <a: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this small child.</a:t>
          </a:r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ScaleY="266667" custLinFactNeighborX="-7330" custLinFactNeighborY="68254">
        <dgm:presLayoutVars>
          <dgm:bulletEnabled val="1"/>
        </dgm:presLayoutVars>
      </dgm:prSet>
      <dgm:spPr/>
    </dgm:pt>
  </dgm:ptLst>
  <dgm:cxnLst>
    <dgm:cxn modelId="{A4D12A0D-4E5B-4D9A-9C32-2B30C461F812}" type="presOf" srcId="{A7C3B2AD-98B8-49A6-956F-CD673359476F}" destId="{341F9E99-583B-40C4-B953-6A4FC2186F9E}" srcOrd="0" destOrd="0" presId="urn:microsoft.com/office/officeart/2005/8/layout/process1"/>
    <dgm:cxn modelId="{DA3446AE-55D9-4119-BF4F-71051B5C2C1A}" type="presOf" srcId="{AD656411-A73C-4980-86C1-FA792BC78241}" destId="{16CD40D6-719D-4D7C-8BE2-80F18155F06B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8B425A58-C43A-4FCF-A0BA-275EDBD2C21A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ctr" rtl="0"/>
          <a:r>
            <a:rPr lang="en-US" sz="4800" b="1" dirty="0"/>
            <a:t>Or sometimes this old man.</a:t>
          </a:r>
          <a:endParaRPr lang="en-US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ScaleY="137115" custLinFactY="67908" custLinFactNeighborX="-3974" custLinFactNeighborY="100000">
        <dgm:presLayoutVars>
          <dgm:bulletEnabled val="1"/>
        </dgm:presLayoutVars>
      </dgm:prSet>
      <dgm:spPr/>
    </dgm:pt>
  </dgm:ptLst>
  <dgm:cxnLst>
    <dgm:cxn modelId="{26BC18AF-B03C-411E-B00F-E96D5BF72943}" type="presOf" srcId="{AD656411-A73C-4980-86C1-FA792BC78241}" destId="{16CD40D6-719D-4D7C-8BE2-80F18155F06B}" srcOrd="0" destOrd="0" presId="urn:microsoft.com/office/officeart/2005/8/layout/process1"/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66E609E7-0215-497F-8684-DC23FABE5E33}" type="presOf" srcId="{A7C3B2AD-98B8-49A6-956F-CD673359476F}" destId="{341F9E99-583B-40C4-B953-6A4FC2186F9E}" srcOrd="0" destOrd="0" presId="urn:microsoft.com/office/officeart/2005/8/layout/process1"/>
    <dgm:cxn modelId="{3B341F41-2DF8-4A1D-886F-C4FD645F84CF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D656411-A73C-4980-86C1-FA792BC78241}" type="doc">
      <dgm:prSet loTypeId="urn:microsoft.com/office/officeart/2005/8/layout/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7C3B2AD-98B8-49A6-956F-CD673359476F}">
      <dgm:prSet custT="1"/>
      <dgm:spPr/>
      <dgm:t>
        <a:bodyPr/>
        <a:lstStyle/>
        <a:p>
          <a:pPr algn="ctr" rtl="0"/>
          <a:r>
            <a:rPr lang="en-US" sz="4800" b="1" dirty="0"/>
            <a:t>Some  worship nature.</a:t>
          </a:r>
          <a:endParaRPr lang="en-US" sz="4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A2CB3D-14CF-4501-9F50-B2A20C816065}" type="parTrans" cxnId="{11D9FBC3-57CA-4789-B020-53526DAEF3F2}">
      <dgm:prSet/>
      <dgm:spPr/>
      <dgm:t>
        <a:bodyPr/>
        <a:lstStyle/>
        <a:p>
          <a:endParaRPr lang="en-US"/>
        </a:p>
      </dgm:t>
    </dgm:pt>
    <dgm:pt modelId="{8B77401C-6A0A-42C0-B663-C30322F2A6D8}" type="sibTrans" cxnId="{11D9FBC3-57CA-4789-B020-53526DAEF3F2}">
      <dgm:prSet/>
      <dgm:spPr/>
      <dgm:t>
        <a:bodyPr/>
        <a:lstStyle/>
        <a:p>
          <a:endParaRPr lang="en-US"/>
        </a:p>
      </dgm:t>
    </dgm:pt>
    <dgm:pt modelId="{16CD40D6-719D-4D7C-8BE2-80F18155F06B}" type="pres">
      <dgm:prSet presAssocID="{AD656411-A73C-4980-86C1-FA792BC78241}" presName="Name0" presStyleCnt="0">
        <dgm:presLayoutVars>
          <dgm:dir/>
          <dgm:resizeHandles val="exact"/>
        </dgm:presLayoutVars>
      </dgm:prSet>
      <dgm:spPr/>
    </dgm:pt>
    <dgm:pt modelId="{341F9E99-583B-40C4-B953-6A4FC2186F9E}" type="pres">
      <dgm:prSet presAssocID="{A7C3B2AD-98B8-49A6-956F-CD673359476F}" presName="node" presStyleLbl="node1" presStyleIdx="0" presStyleCnt="1" custAng="0" custLinFactNeighborX="-49" custLinFactNeighborY="94448">
        <dgm:presLayoutVars>
          <dgm:bulletEnabled val="1"/>
        </dgm:presLayoutVars>
      </dgm:prSet>
      <dgm:spPr/>
    </dgm:pt>
  </dgm:ptLst>
  <dgm:cxnLst>
    <dgm:cxn modelId="{11D9FBC3-57CA-4789-B020-53526DAEF3F2}" srcId="{AD656411-A73C-4980-86C1-FA792BC78241}" destId="{A7C3B2AD-98B8-49A6-956F-CD673359476F}" srcOrd="0" destOrd="0" parTransId="{96A2CB3D-14CF-4501-9F50-B2A20C816065}" sibTransId="{8B77401C-6A0A-42C0-B663-C30322F2A6D8}"/>
    <dgm:cxn modelId="{0C5CCDD6-509A-41AF-A730-8508642A6A3A}" type="presOf" srcId="{AD656411-A73C-4980-86C1-FA792BC78241}" destId="{16CD40D6-719D-4D7C-8BE2-80F18155F06B}" srcOrd="0" destOrd="0" presId="urn:microsoft.com/office/officeart/2005/8/layout/process1"/>
    <dgm:cxn modelId="{4AA89CEF-594E-45B4-A5FB-03315A695D21}" type="presOf" srcId="{A7C3B2AD-98B8-49A6-956F-CD673359476F}" destId="{341F9E99-583B-40C4-B953-6A4FC2186F9E}" srcOrd="0" destOrd="0" presId="urn:microsoft.com/office/officeart/2005/8/layout/process1"/>
    <dgm:cxn modelId="{A7EED6D1-275F-4290-8A5E-A103D63D358A}" type="presParOf" srcId="{16CD40D6-719D-4D7C-8BE2-80F18155F06B}" destId="{341F9E99-583B-40C4-B953-6A4FC2186F9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DF627-21C9-4ED0-A819-779DB62B896E}">
      <dsp:nvSpPr>
        <dsp:cNvPr id="0" name=""/>
        <dsp:cNvSpPr/>
      </dsp:nvSpPr>
      <dsp:spPr>
        <a:xfrm>
          <a:off x="0" y="268356"/>
          <a:ext cx="5486400" cy="548640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9A7CB-2D14-486F-BF30-C781B18BB615}">
      <dsp:nvSpPr>
        <dsp:cNvPr id="0" name=""/>
        <dsp:cNvSpPr/>
      </dsp:nvSpPr>
      <dsp:spPr>
        <a:xfrm>
          <a:off x="2743200" y="268356"/>
          <a:ext cx="6400799" cy="548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The search begins here:</a:t>
          </a:r>
        </a:p>
      </dsp:txBody>
      <dsp:txXfrm>
        <a:off x="2743200" y="268356"/>
        <a:ext cx="6400799" cy="685801"/>
      </dsp:txXfrm>
    </dsp:sp>
    <dsp:sp modelId="{AC270CF1-1A95-428F-966F-94BE52BD4A12}">
      <dsp:nvSpPr>
        <dsp:cNvPr id="0" name=""/>
        <dsp:cNvSpPr/>
      </dsp:nvSpPr>
      <dsp:spPr>
        <a:xfrm>
          <a:off x="480060" y="954158"/>
          <a:ext cx="4526278" cy="452627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2880000"/>
            <a:satOff val="17097"/>
            <a:lumOff val="-9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43EE6-19DD-40F3-A7FF-C3237C22714C}">
      <dsp:nvSpPr>
        <dsp:cNvPr id="0" name=""/>
        <dsp:cNvSpPr/>
      </dsp:nvSpPr>
      <dsp:spPr>
        <a:xfrm>
          <a:off x="2743200" y="954158"/>
          <a:ext cx="6400799" cy="45262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880000"/>
              <a:satOff val="17097"/>
              <a:lumOff val="-9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Sight </a:t>
          </a:r>
          <a:endParaRPr lang="en-US" sz="3300" kern="1200" dirty="0"/>
        </a:p>
      </dsp:txBody>
      <dsp:txXfrm>
        <a:off x="2743200" y="954158"/>
        <a:ext cx="6400799" cy="685801"/>
      </dsp:txXfrm>
    </dsp:sp>
    <dsp:sp modelId="{C6C94590-78F5-46EA-93EA-1C65F9527462}">
      <dsp:nvSpPr>
        <dsp:cNvPr id="0" name=""/>
        <dsp:cNvSpPr/>
      </dsp:nvSpPr>
      <dsp:spPr>
        <a:xfrm>
          <a:off x="960121" y="1639960"/>
          <a:ext cx="3566156" cy="356615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5760000"/>
            <a:satOff val="34194"/>
            <a:lumOff val="-19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FB47E-E437-46D6-95DC-A161BBAE87F2}">
      <dsp:nvSpPr>
        <dsp:cNvPr id="0" name=""/>
        <dsp:cNvSpPr/>
      </dsp:nvSpPr>
      <dsp:spPr>
        <a:xfrm>
          <a:off x="2743200" y="1639960"/>
          <a:ext cx="6400799" cy="356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760000"/>
              <a:satOff val="34194"/>
              <a:lumOff val="-19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Smell</a:t>
          </a:r>
        </a:p>
      </dsp:txBody>
      <dsp:txXfrm>
        <a:off x="2743200" y="1639960"/>
        <a:ext cx="6400799" cy="685796"/>
      </dsp:txXfrm>
    </dsp:sp>
    <dsp:sp modelId="{9344F8EF-AFF0-4B11-835C-2E9E030109F3}">
      <dsp:nvSpPr>
        <dsp:cNvPr id="0" name=""/>
        <dsp:cNvSpPr/>
      </dsp:nvSpPr>
      <dsp:spPr>
        <a:xfrm>
          <a:off x="1440180" y="2325756"/>
          <a:ext cx="2606040" cy="260604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8640000"/>
            <a:satOff val="51290"/>
            <a:lumOff val="-29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5E77D-B3F6-4E1F-915A-E910AC35CFBE}">
      <dsp:nvSpPr>
        <dsp:cNvPr id="0" name=""/>
        <dsp:cNvSpPr/>
      </dsp:nvSpPr>
      <dsp:spPr>
        <a:xfrm>
          <a:off x="2743200" y="2325756"/>
          <a:ext cx="6400799" cy="2606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640000"/>
              <a:satOff val="51290"/>
              <a:lumOff val="-29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Taste</a:t>
          </a:r>
        </a:p>
      </dsp:txBody>
      <dsp:txXfrm>
        <a:off x="2743200" y="2325756"/>
        <a:ext cx="6400799" cy="685801"/>
      </dsp:txXfrm>
    </dsp:sp>
    <dsp:sp modelId="{5DBEBEC0-8DC6-45B1-BFBA-BDDF9693CBBE}">
      <dsp:nvSpPr>
        <dsp:cNvPr id="0" name=""/>
        <dsp:cNvSpPr/>
      </dsp:nvSpPr>
      <dsp:spPr>
        <a:xfrm>
          <a:off x="1920240" y="3011558"/>
          <a:ext cx="1645918" cy="164591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1520000"/>
            <a:satOff val="68387"/>
            <a:lumOff val="-38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75791-37BB-4CA4-9B69-43FC1CB33394}">
      <dsp:nvSpPr>
        <dsp:cNvPr id="0" name=""/>
        <dsp:cNvSpPr/>
      </dsp:nvSpPr>
      <dsp:spPr>
        <a:xfrm>
          <a:off x="2743200" y="3011558"/>
          <a:ext cx="6400799" cy="164591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1520000"/>
              <a:satOff val="68387"/>
              <a:lumOff val="-38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Touch</a:t>
          </a:r>
          <a:endParaRPr lang="en-US" sz="3300" kern="1200" dirty="0"/>
        </a:p>
      </dsp:txBody>
      <dsp:txXfrm>
        <a:off x="2743200" y="3011558"/>
        <a:ext cx="6400799" cy="685801"/>
      </dsp:txXfrm>
    </dsp:sp>
    <dsp:sp modelId="{85446C35-4EDA-46F5-A600-AA79A48D0A6D}">
      <dsp:nvSpPr>
        <dsp:cNvPr id="0" name=""/>
        <dsp:cNvSpPr/>
      </dsp:nvSpPr>
      <dsp:spPr>
        <a:xfrm>
          <a:off x="2400301" y="3697360"/>
          <a:ext cx="685796" cy="68579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4400000"/>
            <a:satOff val="85484"/>
            <a:lumOff val="-48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15DCB-1C4C-43C6-8242-59D460B4E46A}">
      <dsp:nvSpPr>
        <dsp:cNvPr id="0" name=""/>
        <dsp:cNvSpPr/>
      </dsp:nvSpPr>
      <dsp:spPr>
        <a:xfrm>
          <a:off x="2743200" y="3697360"/>
          <a:ext cx="6400799" cy="6857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4400000"/>
              <a:satOff val="85484"/>
              <a:lumOff val="-48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Hearing</a:t>
          </a:r>
          <a:endParaRPr lang="en-US" sz="3300" kern="1200" dirty="0"/>
        </a:p>
      </dsp:txBody>
      <dsp:txXfrm>
        <a:off x="2743200" y="3697360"/>
        <a:ext cx="6400799" cy="6857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3125" y="0"/>
          <a:ext cx="3197274" cy="3200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Others worship stone idols.</a:t>
          </a:r>
        </a:p>
      </dsp:txBody>
      <dsp:txXfrm>
        <a:off x="96770" y="93645"/>
        <a:ext cx="3009984" cy="30131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3574408" cy="6629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Here is a band who are actually called </a:t>
          </a:r>
          <a:r>
            <a:rPr lang="en-US" sz="6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“The Stone Idols.”</a:t>
          </a:r>
        </a:p>
      </dsp:txBody>
      <dsp:txXfrm>
        <a:off x="104691" y="104691"/>
        <a:ext cx="3365026" cy="64200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3796130" cy="6705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0" bIns="0" numCol="1" spcCol="1270" anchor="ctr" anchorCtr="0">
          <a:noAutofit/>
        </a:bodyPr>
        <a:lstStyle/>
        <a:p>
          <a:pPr marL="0" lvl="0" indent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Some </a:t>
          </a:r>
          <a:br>
            <a:rPr lang="en-U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may try worship-ping the spirits of animals.</a:t>
          </a:r>
        </a:p>
      </dsp:txBody>
      <dsp:txXfrm>
        <a:off x="111185" y="111185"/>
        <a:ext cx="3573760" cy="64832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9118545" cy="1792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Others try contacting the </a:t>
          </a:r>
        </a:p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spirits of the departed.</a:t>
          </a:r>
        </a:p>
      </dsp:txBody>
      <dsp:txXfrm>
        <a:off x="52513" y="52513"/>
        <a:ext cx="9013519" cy="168788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9126149" cy="15163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27432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answer?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 anybody really out there?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413" y="44413"/>
        <a:ext cx="9037323" cy="14275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9126149" cy="1447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65760" rIns="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answer of the 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atheist and the foolish: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405" y="42405"/>
        <a:ext cx="9041339" cy="136299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9121079" cy="2096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But we know in our heart of hearts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there Is a connection to </a:t>
          </a:r>
          <a:r>
            <a:rPr lang="en-US" sz="32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someone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BIGGER THAN OURSELVES!!!</a:t>
          </a: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90" y="61390"/>
        <a:ext cx="8998299" cy="197323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2305" y="0"/>
          <a:ext cx="2357588" cy="2209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Which leads us to this: </a:t>
          </a:r>
        </a:p>
      </dsp:txBody>
      <dsp:txXfrm>
        <a:off x="67028" y="64723"/>
        <a:ext cx="2228142" cy="208035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9A806-0632-4F9C-A1AC-F3E30C9D37E4}">
      <dsp:nvSpPr>
        <dsp:cNvPr id="0" name=""/>
        <dsp:cNvSpPr/>
      </dsp:nvSpPr>
      <dsp:spPr>
        <a:xfrm>
          <a:off x="457200" y="0"/>
          <a:ext cx="3810000" cy="3810000"/>
        </a:xfrm>
        <a:prstGeom prst="ellipse">
          <a:avLst/>
        </a:prstGeom>
        <a:solidFill>
          <a:srgbClr val="003964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b="1" kern="1200" dirty="0"/>
            <a:t>A Sense of </a:t>
          </a:r>
          <a:r>
            <a:rPr lang="en-US" sz="5600" b="1" i="1" u="sng" kern="1200" dirty="0"/>
            <a:t>Truth</a:t>
          </a:r>
          <a:endParaRPr lang="en-US" sz="5600" kern="1200" dirty="0"/>
        </a:p>
      </dsp:txBody>
      <dsp:txXfrm>
        <a:off x="1015162" y="557962"/>
        <a:ext cx="2694076" cy="26940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4563074" cy="2352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 rtl="0">
            <a:lnSpc>
              <a:spcPts val="44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6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there many truths, or is there one truth?</a:t>
          </a:r>
        </a:p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07" y="68907"/>
        <a:ext cx="4425260" cy="2214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FD44-A1E7-4AD1-9C6C-86018FF1F2E6}">
      <dsp:nvSpPr>
        <dsp:cNvPr id="0" name=""/>
        <dsp:cNvSpPr/>
      </dsp:nvSpPr>
      <dsp:spPr>
        <a:xfrm>
          <a:off x="0" y="0"/>
          <a:ext cx="8915400" cy="1904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Yet there is far more…</a:t>
          </a:r>
        </a:p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Beyond the Five Senses</a:t>
          </a:r>
          <a:endParaRPr lang="en-US" sz="4400" kern="1200" dirty="0"/>
        </a:p>
      </dsp:txBody>
      <dsp:txXfrm>
        <a:off x="92983" y="92983"/>
        <a:ext cx="8729434" cy="171879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4563074" cy="2895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 rtl="0">
            <a:lnSpc>
              <a:spcPts val="4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Yet, we know in our hearts that there can be only one truth!</a:t>
          </a:r>
        </a:p>
      </dsp:txBody>
      <dsp:txXfrm>
        <a:off x="84809" y="84809"/>
        <a:ext cx="4393456" cy="272598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4544061" cy="1455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 rtl="0">
            <a:lnSpc>
              <a:spcPts val="4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are we to believe?</a:t>
          </a:r>
        </a:p>
      </dsp:txBody>
      <dsp:txXfrm>
        <a:off x="42631" y="42631"/>
        <a:ext cx="4458799" cy="137027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FD44-A1E7-4AD1-9C6C-86018FF1F2E6}">
      <dsp:nvSpPr>
        <dsp:cNvPr id="0" name=""/>
        <dsp:cNvSpPr/>
      </dsp:nvSpPr>
      <dsp:spPr>
        <a:xfrm>
          <a:off x="0" y="496"/>
          <a:ext cx="9189720" cy="2666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/>
            <a:t>We are God’s creation</a:t>
          </a:r>
        </a:p>
        <a:p>
          <a:pPr marL="0" lvl="0" indent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/>
            <a:t>but we have gone our own way.</a:t>
          </a:r>
          <a:endParaRPr lang="en-US" sz="5400" kern="1200" dirty="0"/>
        </a:p>
      </dsp:txBody>
      <dsp:txXfrm>
        <a:off x="130168" y="130664"/>
        <a:ext cx="8929384" cy="240616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FD44-A1E7-4AD1-9C6C-86018FF1F2E6}">
      <dsp:nvSpPr>
        <dsp:cNvPr id="0" name=""/>
        <dsp:cNvSpPr/>
      </dsp:nvSpPr>
      <dsp:spPr>
        <a:xfrm>
          <a:off x="0" y="0"/>
          <a:ext cx="9144000" cy="121680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 dirty="0"/>
            <a:t>The Way Back</a:t>
          </a:r>
          <a:endParaRPr lang="en-US" sz="5200" kern="1200" dirty="0"/>
        </a:p>
      </dsp:txBody>
      <dsp:txXfrm>
        <a:off x="59399" y="59399"/>
        <a:ext cx="9025202" cy="109800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8880F-8297-41DF-853A-D34F9729BAF6}">
      <dsp:nvSpPr>
        <dsp:cNvPr id="0" name=""/>
        <dsp:cNvSpPr/>
      </dsp:nvSpPr>
      <dsp:spPr>
        <a:xfrm>
          <a:off x="0" y="0"/>
          <a:ext cx="4572000" cy="4572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E6C15-F57D-489F-9C87-8FEB9345BC6E}">
      <dsp:nvSpPr>
        <dsp:cNvPr id="0" name=""/>
        <dsp:cNvSpPr/>
      </dsp:nvSpPr>
      <dsp:spPr>
        <a:xfrm>
          <a:off x="2286000" y="0"/>
          <a:ext cx="6400800" cy="4572000"/>
        </a:xfrm>
        <a:prstGeom prst="rect">
          <a:avLst/>
        </a:prstGeom>
        <a:solidFill>
          <a:schemeClr val="tx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3800" b="1" kern="1200" dirty="0"/>
          </a:br>
          <a:r>
            <a:rPr lang="en-US" sz="5100" b="1" kern="1200" dirty="0"/>
            <a:t> Turn from Sin</a:t>
          </a:r>
        </a:p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2286000" y="0"/>
        <a:ext cx="6400800" cy="1371602"/>
      </dsp:txXfrm>
    </dsp:sp>
    <dsp:sp modelId="{269E9C31-3EC0-43CF-8F2F-FE119202723B}">
      <dsp:nvSpPr>
        <dsp:cNvPr id="0" name=""/>
        <dsp:cNvSpPr/>
      </dsp:nvSpPr>
      <dsp:spPr>
        <a:xfrm>
          <a:off x="800101" y="1371602"/>
          <a:ext cx="2971797" cy="297179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0D67B-2FE3-43BC-BDCA-33BAABBBAE7A}">
      <dsp:nvSpPr>
        <dsp:cNvPr id="0" name=""/>
        <dsp:cNvSpPr/>
      </dsp:nvSpPr>
      <dsp:spPr>
        <a:xfrm>
          <a:off x="2286000" y="1371602"/>
          <a:ext cx="6400800" cy="29717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 Choose Life</a:t>
          </a:r>
          <a:endParaRPr lang="en-US" sz="6500" kern="1200" dirty="0"/>
        </a:p>
      </dsp:txBody>
      <dsp:txXfrm>
        <a:off x="2286000" y="1371602"/>
        <a:ext cx="6400800" cy="1371598"/>
      </dsp:txXfrm>
    </dsp:sp>
    <dsp:sp modelId="{4B4EF9B2-4852-49C1-9751-2F73B80CA513}">
      <dsp:nvSpPr>
        <dsp:cNvPr id="0" name=""/>
        <dsp:cNvSpPr/>
      </dsp:nvSpPr>
      <dsp:spPr>
        <a:xfrm>
          <a:off x="1600200" y="2743201"/>
          <a:ext cx="1371598" cy="137159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0389D-8809-47E0-AA91-FB2FFA3E2900}">
      <dsp:nvSpPr>
        <dsp:cNvPr id="0" name=""/>
        <dsp:cNvSpPr/>
      </dsp:nvSpPr>
      <dsp:spPr>
        <a:xfrm>
          <a:off x="2286000" y="2743201"/>
          <a:ext cx="6400800" cy="13715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Accept Jesus</a:t>
          </a:r>
          <a:endParaRPr lang="en-US" sz="6500" kern="1200" dirty="0"/>
        </a:p>
      </dsp:txBody>
      <dsp:txXfrm>
        <a:off x="2286000" y="2743201"/>
        <a:ext cx="6400800" cy="1371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EF361-2414-44F7-859B-0712F9E32FB3}">
      <dsp:nvSpPr>
        <dsp:cNvPr id="0" name=""/>
        <dsp:cNvSpPr/>
      </dsp:nvSpPr>
      <dsp:spPr>
        <a:xfrm>
          <a:off x="2079895" y="64625"/>
          <a:ext cx="3065227" cy="30652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A Sense of </a:t>
          </a:r>
          <a:r>
            <a:rPr lang="en-US" sz="3400" b="1" i="1" u="sng" kern="1200" dirty="0"/>
            <a:t>Right and Wrong</a:t>
          </a:r>
          <a:endParaRPr lang="en-US" sz="3400" kern="1200" dirty="0"/>
        </a:p>
      </dsp:txBody>
      <dsp:txXfrm>
        <a:off x="2488592" y="601040"/>
        <a:ext cx="2247833" cy="1379352"/>
      </dsp:txXfrm>
    </dsp:sp>
    <dsp:sp modelId="{FA4C087C-9E3C-4E2E-A812-84C50A132FC4}">
      <dsp:nvSpPr>
        <dsp:cNvPr id="0" name=""/>
        <dsp:cNvSpPr/>
      </dsp:nvSpPr>
      <dsp:spPr>
        <a:xfrm>
          <a:off x="3269122" y="1979626"/>
          <a:ext cx="3065227" cy="30652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A Sense of </a:t>
          </a:r>
          <a:r>
            <a:rPr lang="en-US" sz="3400" b="1" i="1" u="sng" kern="1200" dirty="0"/>
            <a:t>Truth</a:t>
          </a:r>
          <a:endParaRPr lang="en-US" sz="3400" kern="1200" dirty="0"/>
        </a:p>
      </dsp:txBody>
      <dsp:txXfrm>
        <a:off x="4206571" y="2771476"/>
        <a:ext cx="1839136" cy="1685875"/>
      </dsp:txXfrm>
    </dsp:sp>
    <dsp:sp modelId="{122CC4F4-51EE-430A-8215-5495BB3E7DB0}">
      <dsp:nvSpPr>
        <dsp:cNvPr id="0" name=""/>
        <dsp:cNvSpPr/>
      </dsp:nvSpPr>
      <dsp:spPr>
        <a:xfrm>
          <a:off x="528757" y="2040685"/>
          <a:ext cx="3065227" cy="30652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 A Sense of </a:t>
          </a:r>
          <a:r>
            <a:rPr lang="en-US" sz="3400" b="1" i="1" u="sng" kern="1200" dirty="0"/>
            <a:t>Eternity</a:t>
          </a:r>
          <a:endParaRPr lang="en-US" sz="3400" kern="1200" dirty="0"/>
        </a:p>
      </dsp:txBody>
      <dsp:txXfrm>
        <a:off x="817400" y="2832536"/>
        <a:ext cx="1839136" cy="1685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9126149" cy="990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“So I find this law at work: When I want to do good, evil is right there with me.” </a:t>
          </a:r>
          <a:r>
            <a:rPr lang="en-US" sz="2400" b="1" kern="1200" dirty="0"/>
            <a:t>Rom. 7:21 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014" y="29014"/>
        <a:ext cx="9068121" cy="9325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17850" y="0"/>
          <a:ext cx="9126149" cy="1461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ts val="4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Many search for the eternal in </a:t>
          </a:r>
        </a:p>
        <a:p>
          <a:pPr marL="0" lvl="0" indent="0" algn="ctr" defTabSz="1955800" rtl="0">
            <a:lnSpc>
              <a:spcPts val="4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traditional forms of worship.</a:t>
          </a:r>
          <a:endParaRPr lang="en-US" sz="4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52" y="42802"/>
        <a:ext cx="9040545" cy="13757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9135070" cy="1828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Some search </a:t>
          </a:r>
        </a:p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through meditation. </a:t>
          </a:r>
        </a:p>
      </dsp:txBody>
      <dsp:txXfrm>
        <a:off x="53564" y="53564"/>
        <a:ext cx="9027942" cy="1721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3958530" cy="6705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Others search through  worshiping </a:t>
          </a:r>
          <a:r>
            <a:rPr lang="en-US" sz="4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this small child.</a:t>
          </a:r>
        </a:p>
      </dsp:txBody>
      <dsp:txXfrm>
        <a:off x="115941" y="115941"/>
        <a:ext cx="3726648" cy="64737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3958530" cy="3209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Or sometimes this old man.</a:t>
          </a:r>
          <a:endParaRPr lang="en-US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4013" y="94013"/>
        <a:ext cx="3770504" cy="30218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9E99-583B-40C4-B953-6A4FC2186F9E}">
      <dsp:nvSpPr>
        <dsp:cNvPr id="0" name=""/>
        <dsp:cNvSpPr/>
      </dsp:nvSpPr>
      <dsp:spPr>
        <a:xfrm>
          <a:off x="0" y="0"/>
          <a:ext cx="9135544" cy="12253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Some  worship nature.</a:t>
          </a:r>
          <a:endParaRPr lang="en-US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888" y="35888"/>
        <a:ext cx="9063768" cy="1153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11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92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6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59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13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57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3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9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Romans 5:5 ..”God’s love has been poured out into our hearts..”</a:t>
            </a:r>
          </a:p>
          <a:p>
            <a:endParaRPr lang="en-US" dirty="0"/>
          </a:p>
          <a:p>
            <a:r>
              <a:rPr lang="en-US" dirty="0" err="1"/>
              <a:t>Deut</a:t>
            </a:r>
            <a:r>
              <a:rPr lang="en-US" dirty="0"/>
              <a:t> 6:6</a:t>
            </a:r>
            <a:r>
              <a:rPr lang="en-US" baseline="0" dirty="0"/>
              <a:t> “</a:t>
            </a:r>
            <a:r>
              <a:rPr lang="en-US" dirty="0"/>
              <a:t>These commandments that I give you today are to be on your hearts”</a:t>
            </a:r>
          </a:p>
          <a:p>
            <a:endParaRPr lang="en-US" dirty="0"/>
          </a:p>
          <a:p>
            <a:r>
              <a:rPr lang="en-US" dirty="0"/>
              <a:t>Gen 1:26,27 “Then God said, “Let us make mankind in our image, in our likeness..</a:t>
            </a:r>
          </a:p>
          <a:p>
            <a:r>
              <a:rPr lang="en-US" dirty="0"/>
              <a:t>So God created mankind in his own image,</a:t>
            </a:r>
            <a:r>
              <a:rPr lang="en-US" baseline="0" dirty="0"/>
              <a:t> </a:t>
            </a:r>
            <a:r>
              <a:rPr lang="en-US" dirty="0"/>
              <a:t>in the image of God he created them;</a:t>
            </a:r>
          </a:p>
          <a:p>
            <a:r>
              <a:rPr lang="en-US" dirty="0"/>
              <a:t>male and female he created them.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37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5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02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3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65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09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57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2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4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3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9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75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90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5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36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8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DSs1Kh2jxJ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2.wdp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1244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2.xml"/><Relationship Id="rId7" Type="http://schemas.openxmlformats.org/officeDocument/2006/relationships/image" Target="../media/image2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diagramColors" Target="../diagrams/colors17.xml"/><Relationship Id="rId3" Type="http://schemas.openxmlformats.org/officeDocument/2006/relationships/notesSlide" Target="../notesSlides/notesSlide10.xml"/><Relationship Id="rId7" Type="http://schemas.openxmlformats.org/officeDocument/2006/relationships/diagramQuickStyle" Target="../diagrams/quickStyle16.xml"/><Relationship Id="rId12" Type="http://schemas.openxmlformats.org/officeDocument/2006/relationships/diagramQuickStyle" Target="../diagrams/quickStyl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Layout" Target="../diagrams/layout16.xml"/><Relationship Id="rId11" Type="http://schemas.openxmlformats.org/officeDocument/2006/relationships/diagramLayout" Target="../diagrams/layout17.xml"/><Relationship Id="rId5" Type="http://schemas.openxmlformats.org/officeDocument/2006/relationships/diagramData" Target="../diagrams/data16.xml"/><Relationship Id="rId10" Type="http://schemas.openxmlformats.org/officeDocument/2006/relationships/diagramData" Target="../diagrams/data17.xml"/><Relationship Id="rId4" Type="http://schemas.openxmlformats.org/officeDocument/2006/relationships/image" Target="../media/image30.png"/><Relationship Id="rId9" Type="http://schemas.microsoft.com/office/2007/relationships/diagramDrawing" Target="../diagrams/drawing16.xml"/><Relationship Id="rId14" Type="http://schemas.microsoft.com/office/2007/relationships/diagramDrawing" Target="../diagrams/drawing1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microsoft.com/office/2007/relationships/hdphoto" Target="../media/hdphoto4.wdp"/><Relationship Id="rId7" Type="http://schemas.openxmlformats.org/officeDocument/2006/relationships/diagramColors" Target="../diagrams/colors1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Colors" Target="../diagrams/colors20.xml"/><Relationship Id="rId18" Type="http://schemas.openxmlformats.org/officeDocument/2006/relationships/diagramColors" Target="../diagrams/colors21.xml"/><Relationship Id="rId3" Type="http://schemas.openxmlformats.org/officeDocument/2006/relationships/notesSlide" Target="../notesSlides/notesSlide11.xml"/><Relationship Id="rId7" Type="http://schemas.openxmlformats.org/officeDocument/2006/relationships/diagramQuickStyle" Target="../diagrams/quickStyle19.xml"/><Relationship Id="rId12" Type="http://schemas.openxmlformats.org/officeDocument/2006/relationships/diagramQuickStyle" Target="../diagrams/quickStyle20.xml"/><Relationship Id="rId17" Type="http://schemas.openxmlformats.org/officeDocument/2006/relationships/diagramQuickStyle" Target="../diagrams/quickStyle21.xml"/><Relationship Id="rId2" Type="http://schemas.openxmlformats.org/officeDocument/2006/relationships/slideLayout" Target="../slideLayouts/slideLayout2.xml"/><Relationship Id="rId16" Type="http://schemas.openxmlformats.org/officeDocument/2006/relationships/diagramLayout" Target="../diagrams/layout21.xml"/><Relationship Id="rId1" Type="http://schemas.openxmlformats.org/officeDocument/2006/relationships/tags" Target="../tags/tag6.xml"/><Relationship Id="rId6" Type="http://schemas.openxmlformats.org/officeDocument/2006/relationships/diagramLayout" Target="../diagrams/layout19.xml"/><Relationship Id="rId11" Type="http://schemas.openxmlformats.org/officeDocument/2006/relationships/diagramLayout" Target="../diagrams/layout20.xml"/><Relationship Id="rId5" Type="http://schemas.openxmlformats.org/officeDocument/2006/relationships/diagramData" Target="../diagrams/data19.xml"/><Relationship Id="rId15" Type="http://schemas.openxmlformats.org/officeDocument/2006/relationships/diagramData" Target="../diagrams/data21.xml"/><Relationship Id="rId10" Type="http://schemas.openxmlformats.org/officeDocument/2006/relationships/diagramData" Target="../diagrams/data20.xml"/><Relationship Id="rId19" Type="http://schemas.microsoft.com/office/2007/relationships/diagramDrawing" Target="../diagrams/drawing21.xml"/><Relationship Id="rId4" Type="http://schemas.openxmlformats.org/officeDocument/2006/relationships/image" Target="../media/image32.png"/><Relationship Id="rId9" Type="http://schemas.microsoft.com/office/2007/relationships/diagramDrawing" Target="../diagrams/drawing19.xml"/><Relationship Id="rId14" Type="http://schemas.microsoft.com/office/2007/relationships/diagramDrawing" Target="../diagrams/drawing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EbQswNB6Wc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4.xm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microsoft.com/office/2007/relationships/hdphoto" Target="../media/hdphoto6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microsoft.com/office/2007/relationships/hdphoto" Target="../media/hdphoto10.wdp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0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1244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 lIns="0" tIns="0" rIns="0" bIns="0" anchor="t" anchorCtr="0"/>
          <a:lstStyle/>
          <a:p>
            <a:r>
              <a:rPr lang="en-US" sz="5500" dirty="0"/>
              <a:t>Beyond the Five Senses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5659" b="17778"/>
          <a:stretch/>
        </p:blipFill>
        <p:spPr bwMode="auto">
          <a:xfrm>
            <a:off x="0" y="914400"/>
            <a:ext cx="9144000" cy="594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56165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085850"/>
          </a:xfrm>
        </p:spPr>
        <p:txBody>
          <a:bodyPr anchor="t" anchorCtr="0"/>
          <a:lstStyle/>
          <a:p>
            <a:r>
              <a:rPr lang="en-US" sz="7200" dirty="0"/>
              <a:t>…or movies.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950"/>
            <a:ext cx="9144000" cy="5353050"/>
          </a:xfr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92041146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 anchor="t" anchorCtr="0"/>
          <a:lstStyle/>
          <a:p>
            <a:pPr algn="l"/>
            <a:r>
              <a:rPr lang="en-US" sz="5400" dirty="0"/>
              <a:t>Seeking for “more” starts at a very early age.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850"/>
            <a:ext cx="9133669" cy="5391150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89334831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1316" r="2309" b="2632"/>
          <a:stretch/>
        </p:blipFill>
        <p:spPr>
          <a:xfrm>
            <a:off x="-1" y="-76200"/>
            <a:ext cx="9144001" cy="7010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228600"/>
            <a:ext cx="4876801" cy="4572000"/>
          </a:xfrm>
        </p:spPr>
        <p:txBody>
          <a:bodyPr anchor="t" anchorCtr="0"/>
          <a:lstStyle/>
          <a:p>
            <a:pPr algn="l"/>
            <a:r>
              <a:rPr lang="en-US" sz="6600" dirty="0">
                <a:effectLst>
                  <a:glow rad="393700">
                    <a:schemeClr val="bg1"/>
                  </a:glow>
                </a:effectLst>
              </a:rPr>
              <a:t>…and continues throughout our lives.</a:t>
            </a:r>
            <a:br>
              <a:rPr lang="en-US" sz="2800" dirty="0">
                <a:effectLst>
                  <a:glow rad="139700">
                    <a:schemeClr val="bg1"/>
                  </a:glow>
                </a:effectLst>
              </a:rPr>
            </a:br>
            <a:endParaRPr lang="en-US" sz="2800" b="0" dirty="0">
              <a:effectLst>
                <a:glow rad="1397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02410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0" y="76200"/>
          <a:ext cx="9144000" cy="602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856955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152400" y="0"/>
          <a:ext cx="89154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828800" y="1752600"/>
          <a:ext cx="7391400" cy="510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4579730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Diagram group"/>
          <p:cNvGrpSpPr/>
          <p:nvPr/>
        </p:nvGrpSpPr>
        <p:grpSpPr>
          <a:xfrm>
            <a:off x="5029200" y="100883"/>
            <a:ext cx="3842467" cy="3613867"/>
            <a:chOff x="2819382" y="196125"/>
            <a:chExt cx="3613867" cy="3613867"/>
          </a:xfrm>
          <a:solidFill>
            <a:srgbClr val="002948"/>
          </a:solidFill>
          <a:scene3d>
            <a:camera prst="isometricOffAxis2Left" zoom="95000"/>
            <a:lightRig rig="flat" dir="t"/>
          </a:scene3d>
        </p:grpSpPr>
        <p:grpSp>
          <p:nvGrpSpPr>
            <p:cNvPr id="9" name="Group 8"/>
            <p:cNvGrpSpPr/>
            <p:nvPr/>
          </p:nvGrpSpPr>
          <p:grpSpPr>
            <a:xfrm>
              <a:off x="2819382" y="196125"/>
              <a:ext cx="3613867" cy="3613867"/>
              <a:chOff x="2819382" y="196125"/>
              <a:chExt cx="3613867" cy="3613867"/>
            </a:xfrm>
            <a:grpFill/>
          </p:grpSpPr>
          <p:sp>
            <p:nvSpPr>
              <p:cNvPr id="10" name="Oval 9"/>
              <p:cNvSpPr/>
              <p:nvPr/>
            </p:nvSpPr>
            <p:spPr>
              <a:xfrm>
                <a:off x="2819382" y="196125"/>
                <a:ext cx="3613867" cy="3613867"/>
              </a:xfrm>
              <a:prstGeom prst="ellipse">
                <a:avLst/>
              </a:prstGeom>
              <a:grpFill/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1" name="Oval 4"/>
              <p:cNvSpPr/>
              <p:nvPr/>
            </p:nvSpPr>
            <p:spPr>
              <a:xfrm>
                <a:off x="3301231" y="1142992"/>
                <a:ext cx="2650169" cy="1626240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7780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b="1" kern="1200" dirty="0"/>
                  <a:t>A Sense of </a:t>
                </a:r>
                <a:r>
                  <a:rPr lang="en-US" sz="4000" b="1" i="1" u="sng" kern="1200" dirty="0"/>
                  <a:t>Right and Wrong</a:t>
                </a:r>
                <a:endParaRPr lang="en-US" sz="4000" kern="1200" dirty="0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3"/>
          <a:stretch/>
        </p:blipFill>
        <p:spPr>
          <a:xfrm>
            <a:off x="4619351" y="3620857"/>
            <a:ext cx="4522191" cy="3237143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2400"/>
            <a:ext cx="4721942" cy="2743201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Studies show that babies are born with a sense of right and wrong.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4887" r="7500" b="6767"/>
          <a:stretch/>
        </p:blipFill>
        <p:spPr>
          <a:xfrm>
            <a:off x="0" y="0"/>
            <a:ext cx="4953000" cy="3581400"/>
          </a:xfrm>
          <a:prstGeom prst="rect">
            <a:avLst/>
          </a:prstGeom>
          <a:effectLst>
            <a:softEdge rad="1524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229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1219202"/>
          </a:xfrm>
        </p:spPr>
        <p:txBody>
          <a:bodyPr/>
          <a:lstStyle/>
          <a:p>
            <a:r>
              <a:rPr lang="en-US" sz="3600" dirty="0"/>
              <a:t>Video: Do Babies Know </a:t>
            </a:r>
            <a:br>
              <a:rPr lang="en-US" sz="3600" dirty="0"/>
            </a:br>
            <a:r>
              <a:rPr lang="en-US" sz="3600" dirty="0"/>
              <a:t>Right from Wrong?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Do </a:t>
            </a:r>
            <a:r>
              <a:rPr lang="en-US" sz="3600" dirty="0"/>
              <a:t>Babies Know </a:t>
            </a:r>
          </a:p>
          <a:p>
            <a:pPr marL="0" indent="0" algn="ctr">
              <a:buNone/>
            </a:pPr>
            <a:r>
              <a:rPr lang="en-US" sz="3600" dirty="0"/>
              <a:t>Right from Wrong?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http://youtu.be/DSs1Kh2jxJM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5946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3028154" cy="838200"/>
          </a:xfrm>
        </p:spPr>
        <p:txBody>
          <a:bodyPr/>
          <a:lstStyle/>
          <a:p>
            <a:r>
              <a:rPr lang="en-US" dirty="0"/>
              <a:t>Socrates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76201"/>
            <a:ext cx="5867400" cy="3962399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3400" b="0" dirty="0"/>
              <a:t>“</a:t>
            </a:r>
            <a:r>
              <a:rPr lang="en-US" sz="3400" dirty="0"/>
              <a:t>The greatest good of a man is daily to converse about virtue… examining myself and others… the life which is </a:t>
            </a:r>
            <a:r>
              <a:rPr lang="en-US" sz="5400" dirty="0"/>
              <a:t>unexamined is not worth living</a:t>
            </a:r>
            <a:r>
              <a:rPr lang="en-US" sz="3400" dirty="0"/>
              <a:t>”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3" y="705371"/>
            <a:ext cx="3140864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9309" y="4497823"/>
            <a:ext cx="5754691" cy="1107996"/>
          </a:xfrm>
          <a:prstGeom prst="rect">
            <a:avLst/>
          </a:prstGeom>
          <a:noFill/>
        </p:spPr>
        <p:txBody>
          <a:bodyPr wrap="square" lIns="91440" tIns="0" rIns="0" bIns="0" rtlCol="0">
            <a:spAutoFit/>
          </a:bodyPr>
          <a:lstStyle/>
          <a:p>
            <a:r>
              <a:rPr lang="en-US" sz="3600" b="1" dirty="0">
                <a:latin typeface="+mn-lt"/>
              </a:rPr>
              <a:t>Charged with “corrupting the youth of Athens,” he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5625405"/>
            <a:ext cx="7772400" cy="1384995"/>
          </a:xfrm>
          <a:prstGeom prst="rect">
            <a:avLst/>
          </a:prstGeom>
          <a:noFill/>
        </p:spPr>
        <p:txBody>
          <a:bodyPr wrap="square" lIns="91440" tIns="0" rIns="0" bIns="0" rtlCol="0">
            <a:spAutoFit/>
          </a:bodyPr>
          <a:lstStyle/>
          <a:p>
            <a:r>
              <a:rPr lang="en-US" sz="3600" b="1" dirty="0">
                <a:latin typeface="+mn-lt"/>
              </a:rPr>
              <a:t>he willingly accepted his own death sentence by drinking poison.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7155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0125"/>
                    </a14:imgEffect>
                    <a14:imgEffect>
                      <a14:saturation sat="11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43" y="457200"/>
            <a:ext cx="8248057" cy="533400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8" name="Diagram group"/>
          <p:cNvGrpSpPr/>
          <p:nvPr/>
        </p:nvGrpSpPr>
        <p:grpSpPr>
          <a:xfrm>
            <a:off x="-100584" y="76200"/>
            <a:ext cx="3986784" cy="3733800"/>
            <a:chOff x="2819382" y="76192"/>
            <a:chExt cx="3613867" cy="3613867"/>
          </a:xfrm>
          <a:solidFill>
            <a:srgbClr val="002948"/>
          </a:solidFill>
          <a:scene3d>
            <a:camera prst="isometricOffAxis2Left" zoom="95000"/>
            <a:lightRig rig="flat" dir="t"/>
          </a:scene3d>
        </p:grpSpPr>
        <p:grpSp>
          <p:nvGrpSpPr>
            <p:cNvPr id="9" name="Group 8"/>
            <p:cNvGrpSpPr/>
            <p:nvPr/>
          </p:nvGrpSpPr>
          <p:grpSpPr>
            <a:xfrm>
              <a:off x="2819382" y="76192"/>
              <a:ext cx="3613867" cy="3613867"/>
              <a:chOff x="2819382" y="76192"/>
              <a:chExt cx="3613867" cy="3613867"/>
            </a:xfrm>
            <a:grpFill/>
          </p:grpSpPr>
          <p:sp>
            <p:nvSpPr>
              <p:cNvPr id="10" name="Oval 9"/>
              <p:cNvSpPr/>
              <p:nvPr/>
            </p:nvSpPr>
            <p:spPr>
              <a:xfrm>
                <a:off x="2819382" y="76192"/>
                <a:ext cx="3613867" cy="3613867"/>
              </a:xfrm>
              <a:prstGeom prst="ellipse">
                <a:avLst/>
              </a:prstGeom>
              <a:grpFill/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1" name="Oval 4"/>
              <p:cNvSpPr/>
              <p:nvPr/>
            </p:nvSpPr>
            <p:spPr>
              <a:xfrm>
                <a:off x="3301231" y="708619"/>
                <a:ext cx="2650169" cy="1626240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7780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000" b="1" kern="1200" dirty="0"/>
              </a:p>
              <a:p>
                <a:pPr lvl="0" algn="ctr" defTabSz="17780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b="1" kern="1200" dirty="0"/>
                  <a:t>A Sense of </a:t>
                </a:r>
                <a:r>
                  <a:rPr lang="en-US" sz="4000" b="1" i="1" kern="1200" dirty="0"/>
                  <a:t>Right and Wrong is </a:t>
                </a:r>
                <a:r>
                  <a:rPr lang="en-US" sz="4000" b="1" i="1" u="sng" dirty="0"/>
                  <a:t>I</a:t>
                </a:r>
                <a:r>
                  <a:rPr lang="en-US" sz="4000" b="1" i="1" u="sng" kern="1200" dirty="0"/>
                  <a:t>nside </a:t>
                </a:r>
                <a:r>
                  <a:rPr lang="en-US" sz="4000" b="1" i="1" u="sng" dirty="0"/>
                  <a:t>U</a:t>
                </a:r>
                <a:r>
                  <a:rPr lang="en-US" sz="4000" b="1" i="1" u="sng" kern="1200" dirty="0"/>
                  <a:t>s</a:t>
                </a:r>
                <a:endParaRPr lang="en-US" sz="4000" b="1" u="sng" kern="1200" dirty="0"/>
              </a:p>
            </p:txBody>
          </p:sp>
        </p:grpSp>
      </p:grp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0" y="5867400"/>
          <a:ext cx="91440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96132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0"/>
            <a:ext cx="9144000" cy="6898410"/>
          </a:xfrm>
          <a:prstGeom prst="rect">
            <a:avLst/>
          </a:prstGeom>
        </p:spPr>
      </p:pic>
      <p:grpSp>
        <p:nvGrpSpPr>
          <p:cNvPr id="4" name="Diagram group"/>
          <p:cNvGrpSpPr/>
          <p:nvPr/>
        </p:nvGrpSpPr>
        <p:grpSpPr>
          <a:xfrm>
            <a:off x="5105400" y="3804921"/>
            <a:ext cx="3867867" cy="3032759"/>
            <a:chOff x="4397089" y="2415884"/>
            <a:chExt cx="3613867" cy="3613867"/>
          </a:xfrm>
          <a:solidFill>
            <a:srgbClr val="003964"/>
          </a:solidFill>
          <a:scene3d>
            <a:camera prst="isometricOffAxis2Left" zoom="95000"/>
            <a:lightRig rig="flat" dir="t"/>
          </a:scene3d>
        </p:grpSpPr>
        <p:grpSp>
          <p:nvGrpSpPr>
            <p:cNvPr id="5" name="Group 4"/>
            <p:cNvGrpSpPr/>
            <p:nvPr/>
          </p:nvGrpSpPr>
          <p:grpSpPr>
            <a:xfrm>
              <a:off x="4397089" y="2415884"/>
              <a:ext cx="3613867" cy="3613867"/>
              <a:chOff x="4397089" y="2415884"/>
              <a:chExt cx="3613867" cy="3613867"/>
            </a:xfrm>
            <a:grpFill/>
          </p:grpSpPr>
          <p:sp>
            <p:nvSpPr>
              <p:cNvPr id="6" name="Oval 5"/>
              <p:cNvSpPr/>
              <p:nvPr/>
            </p:nvSpPr>
            <p:spPr>
              <a:xfrm>
                <a:off x="4397089" y="2415884"/>
                <a:ext cx="3613867" cy="3613867"/>
              </a:xfrm>
              <a:prstGeom prst="ellipse">
                <a:avLst/>
              </a:prstGeom>
              <a:grpFill/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7" name="Oval 4"/>
              <p:cNvSpPr/>
              <p:nvPr/>
            </p:nvSpPr>
            <p:spPr>
              <a:xfrm>
                <a:off x="5174311" y="3267538"/>
                <a:ext cx="2168320" cy="1987627"/>
              </a:xfrm>
              <a:prstGeom prst="rect">
                <a:avLst/>
              </a:prstGeom>
              <a:grpFill/>
              <a:ln>
                <a:noFill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7780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b="1" kern="1200" dirty="0"/>
                  <a:t>A Sense of </a:t>
                </a:r>
                <a:r>
                  <a:rPr lang="en-US" sz="4400" b="1" i="1" u="sng" kern="1200" dirty="0"/>
                  <a:t>Eternity </a:t>
                </a:r>
                <a:endParaRPr lang="en-US" sz="44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55809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Downloader </a:t>
            </a:r>
            <a:endParaRPr lang="en-US" sz="2400" dirty="0"/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1336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500" b="1" u="sng" dirty="0">
                <a:latin typeface="+mn-lt"/>
                <a:hlinkClick r:id="rId7"/>
              </a:rPr>
              <a:t>http://campaignkerusso.org/?p=11244</a:t>
            </a:r>
            <a:r>
              <a:rPr lang="en-US" sz="2500" b="1" dirty="0">
                <a:latin typeface="+mn-lt"/>
              </a:rPr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400" b="1" dirty="0">
              <a:latin typeface="Arial" charset="0"/>
            </a:endParaRP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4958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983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52400"/>
            <a:ext cx="9144000" cy="6848857"/>
          </a:xfrm>
          <a:prstGeom prst="rect">
            <a:avLst/>
          </a:prstGeom>
          <a:effectLst>
            <a:softEdge rad="190500"/>
          </a:effectLst>
        </p:spPr>
      </p:pic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0" y="5396634"/>
          <a:ext cx="9144000" cy="1461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674127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40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215120" cy="506476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61822408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r="19048"/>
          <a:stretch/>
        </p:blipFill>
        <p:spPr>
          <a:xfrm>
            <a:off x="3886200" y="73241"/>
            <a:ext cx="5339080" cy="6858000"/>
          </a:xfrm>
          <a:prstGeom prst="rect">
            <a:avLst/>
          </a:prstGeom>
          <a:effectLst>
            <a:softEdge rad="152400"/>
          </a:effectLst>
        </p:spPr>
      </p:pic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0" y="76200"/>
          <a:ext cx="39624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759257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8000" contras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9846"/>
          </a:xfrm>
          <a:prstGeom prst="rect">
            <a:avLst/>
          </a:prstGeom>
        </p:spPr>
      </p:pic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0" y="3810000"/>
          <a:ext cx="3962400" cy="3209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664764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475" cy="6940312"/>
          </a:xfrm>
          <a:prstGeom prst="rect">
            <a:avLst/>
          </a:prstGeom>
        </p:spPr>
      </p:pic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-475" y="5715000"/>
          <a:ext cx="9144475" cy="122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231674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5562600" y="3380885"/>
          <a:ext cx="3200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-1"/>
            <a:ext cx="4892040" cy="6761773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16965101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5486400" y="152400"/>
          <a:ext cx="35814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0"/>
            <a:ext cx="5362957" cy="685800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89264652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0159" y="69851"/>
          <a:ext cx="3799841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8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-12699"/>
            <a:ext cx="5496560" cy="68707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69689973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0"/>
            <a:ext cx="9136381" cy="6090920"/>
          </a:xfrm>
          <a:prstGeom prst="rect">
            <a:avLst/>
          </a:prstGeom>
          <a:effectLst>
            <a:softEdge rad="139700"/>
          </a:effectLst>
        </p:spPr>
      </p:pic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-2" y="5029200"/>
          <a:ext cx="9136381" cy="1792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637473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4000" cy="151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359"/>
            <a:ext cx="9144000" cy="537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5800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4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8"/>
          <a:stretch/>
        </p:blipFill>
        <p:spPr>
          <a:xfrm>
            <a:off x="0" y="8295"/>
            <a:ext cx="9144000" cy="68293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2057400"/>
          </a:xfrm>
          <a:effectLst>
            <a:glow rad="190500">
              <a:srgbClr val="1A1508"/>
            </a:glow>
          </a:effectLst>
        </p:spPr>
        <p:txBody>
          <a:bodyPr anchor="t" anchorCtr="0"/>
          <a:lstStyle/>
          <a:p>
            <a:pPr algn="l">
              <a:lnSpc>
                <a:spcPct val="90000"/>
              </a:lnSpc>
            </a:pPr>
            <a:r>
              <a:rPr lang="en-US" sz="3400" dirty="0">
                <a:effectLst>
                  <a:glow rad="266700">
                    <a:srgbClr val="1A1508"/>
                  </a:glow>
                </a:effectLst>
              </a:rPr>
              <a:t>Solomon, in Eccl. 3:11 gives us quite an explanation for this apparent universally shared feeling of dissatisfaction.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133600"/>
            <a:ext cx="4648200" cy="5896928"/>
          </a:xfrm>
          <a:prstGeom prst="rect">
            <a:avLst/>
          </a:prstGeom>
          <a:noFill/>
          <a:effectLst>
            <a:glow rad="419100">
              <a:schemeClr val="bg1"/>
            </a:glow>
          </a:effectLst>
        </p:spPr>
        <p:txBody>
          <a:bodyPr wrap="square" lIns="9144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400" b="1" dirty="0">
                <a:effectLst>
                  <a:glow rad="266700">
                    <a:srgbClr val="1A1508"/>
                  </a:glow>
                </a:effectLst>
                <a:latin typeface="+mn-lt"/>
              </a:rPr>
              <a:t>Solomon says:</a:t>
            </a:r>
            <a:br>
              <a:rPr lang="en-US" sz="3400" b="1" dirty="0">
                <a:effectLst>
                  <a:glow rad="266700">
                    <a:srgbClr val="1A1508"/>
                  </a:glow>
                </a:effectLst>
                <a:latin typeface="+mn-lt"/>
              </a:rPr>
            </a:br>
            <a:r>
              <a:rPr lang="en-US" sz="3400" b="1" dirty="0">
                <a:effectLst>
                  <a:glow rad="266700">
                    <a:srgbClr val="1A1508"/>
                  </a:glow>
                </a:effectLst>
                <a:latin typeface="+mn-lt"/>
              </a:rPr>
              <a:t>“[God] has put a sense of eternity in people’s minds. Yet, mortals still can’t grasp [the fullness of] what God is [and has been] doing from the beginning to the end of time.”</a:t>
            </a:r>
            <a:endParaRPr lang="en-US" sz="3400" dirty="0">
              <a:effectLst>
                <a:glow rad="266700">
                  <a:srgbClr val="1A1508"/>
                </a:glow>
              </a:effectLst>
              <a:latin typeface="+mn-lt"/>
            </a:endParaRPr>
          </a:p>
          <a:p>
            <a:br>
              <a:rPr lang="en-US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109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751136"/>
            <a:ext cx="9154160" cy="6127184"/>
          </a:xfrm>
        </p:spPr>
      </p:pic>
      <p:graphicFrame>
        <p:nvGraphicFramePr>
          <p:cNvPr id="5" name="Content Placeholder 6"/>
          <p:cNvGraphicFramePr>
            <a:graphicFrameLocks/>
          </p:cNvGraphicFramePr>
          <p:nvPr>
            <p:extLst/>
          </p:nvPr>
        </p:nvGraphicFramePr>
        <p:xfrm>
          <a:off x="0" y="0"/>
          <a:ext cx="91440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378040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85" y="2106172"/>
            <a:ext cx="7445115" cy="4761988"/>
          </a:xfrm>
          <a:prstGeom prst="rect">
            <a:avLst/>
          </a:prstGeom>
          <a:effectLst>
            <a:softEdge rad="139700"/>
          </a:effectLst>
        </p:spPr>
      </p:pic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5080" y="0"/>
          <a:ext cx="9138920" cy="2096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Content Placeholder 6"/>
          <p:cNvGraphicFramePr>
            <a:graphicFrameLocks/>
          </p:cNvGraphicFramePr>
          <p:nvPr>
            <p:extLst/>
          </p:nvPr>
        </p:nvGraphicFramePr>
        <p:xfrm>
          <a:off x="76200" y="4495800"/>
          <a:ext cx="23622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42015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33"/>
          <a:stretch/>
        </p:blipFill>
        <p:spPr>
          <a:xfrm>
            <a:off x="2550317" y="0"/>
            <a:ext cx="6598763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-457200" y="2895600"/>
          <a:ext cx="4953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4979655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AC48BDC-3559-4A98-8EFE-274B36970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anchor="t" anchorCtr="0"/>
          <a:lstStyle/>
          <a:p>
            <a:pPr algn="l"/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36"/>
            <a:ext cx="4552950" cy="6826014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57FE0CEE-A0A0-4594-B645-0D2BBA121BF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533525"/>
          <a:ext cx="4572000" cy="235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A9B7BC10-D3A4-483A-B3FB-281692AAEDC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3962400"/>
          <a:ext cx="45720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FCED22DD-4B16-4A35-BD10-A79D89BAB35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0"/>
          <a:ext cx="4552950" cy="1504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85938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36" y="76200"/>
            <a:ext cx="5043964" cy="678180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600200"/>
          </a:xfrm>
        </p:spPr>
        <p:txBody>
          <a:bodyPr anchor="t" anchorCtr="0"/>
          <a:lstStyle/>
          <a:p>
            <a:pPr algn="l"/>
            <a:r>
              <a:rPr lang="en-US" sz="4400" dirty="0">
                <a:effectLst>
                  <a:glow rad="152400">
                    <a:schemeClr val="bg1"/>
                  </a:glow>
                </a:effectLst>
              </a:rPr>
              <a:t>In the gospel of John chapter 14, </a:t>
            </a:r>
            <a:r>
              <a:rPr lang="en-US" sz="6000" dirty="0">
                <a:effectLst>
                  <a:glow rad="152400">
                    <a:schemeClr val="bg1"/>
                  </a:glow>
                </a:effectLst>
              </a:rPr>
              <a:t>Jesus </a:t>
            </a:r>
            <a:r>
              <a:rPr lang="en-US" sz="4400" dirty="0">
                <a:effectLst>
                  <a:glow rad="152400">
                    <a:schemeClr val="bg1"/>
                  </a:glow>
                </a:effectLst>
              </a:rPr>
              <a:t>speaks these words to some of His disciples:</a:t>
            </a:r>
            <a:br>
              <a:rPr lang="en-US" sz="3800" b="0" dirty="0"/>
            </a:br>
            <a:endParaRPr lang="en-US" sz="3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2057400"/>
            <a:ext cx="4328160" cy="4765040"/>
          </a:xfrm>
        </p:spPr>
        <p:txBody>
          <a:bodyPr tIns="0" rIns="0" bIns="0"/>
          <a:lstStyle/>
          <a:p>
            <a:pPr marL="0" indent="0">
              <a:buNone/>
            </a:pPr>
            <a:r>
              <a:rPr lang="en-US" sz="4400" dirty="0"/>
              <a:t>“Do not let your hearts be troubled. You believe in God; believe also in </a:t>
            </a:r>
            <a:r>
              <a:rPr lang="en-US" sz="8800" u="sng" dirty="0"/>
              <a:t>Me</a:t>
            </a:r>
            <a:r>
              <a:rPr lang="en-US" sz="8800" dirty="0"/>
              <a:t>.</a:t>
            </a:r>
            <a:r>
              <a:rPr lang="en-US" sz="4400" dirty="0"/>
              <a:t>”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916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Description generated with high confidence">
            <a:extLst>
              <a:ext uri="{FF2B5EF4-FFF2-40B4-BE49-F238E27FC236}">
                <a16:creationId xmlns:a16="http://schemas.microsoft.com/office/drawing/2014/main" id="{02C8E163-650A-4CB6-A2A3-521321E45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563"/>
                    </a14:imgEffect>
                    <a14:imgEffect>
                      <a14:saturation sat="228000"/>
                    </a14:imgEffect>
                    <a14:imgEffect>
                      <a14:brightnessContrast bright="10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B0A1B-4CEB-4226-9636-FDE7CDEDD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00" y="3124200"/>
            <a:ext cx="4191000" cy="3733800"/>
          </a:xfrm>
        </p:spPr>
        <p:txBody>
          <a:bodyPr/>
          <a:lstStyle/>
          <a:p>
            <a:pPr marL="0" indent="0">
              <a:lnSpc>
                <a:spcPts val="4600"/>
              </a:lnSpc>
              <a:buNone/>
            </a:pPr>
            <a:r>
              <a:rPr lang="en-US" sz="4800" dirty="0"/>
              <a:t>Jesus declared that He </a:t>
            </a:r>
            <a:r>
              <a:rPr lang="en-US" sz="4800" u="sng" dirty="0"/>
              <a:t>IS</a:t>
            </a:r>
            <a:r>
              <a:rPr lang="en-US" sz="4800" dirty="0"/>
              <a:t> the universal, one &amp; only, big TRUTH! </a:t>
            </a:r>
          </a:p>
        </p:txBody>
      </p:sp>
    </p:spTree>
    <p:extLst>
      <p:ext uri="{BB962C8B-B14F-4D97-AF65-F5344CB8AC3E}">
        <p14:creationId xmlns:p14="http://schemas.microsoft.com/office/powerpoint/2010/main" val="381088455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889760"/>
          </a:xfrm>
        </p:spPr>
        <p:txBody>
          <a:bodyPr lIns="91440" tIns="0" rIns="0" bIns="0" anchor="t" anchorCtr="0"/>
          <a:lstStyle/>
          <a:p>
            <a:pPr algn="l"/>
            <a:r>
              <a:rPr lang="en-US" sz="2400" dirty="0"/>
              <a:t>Heb. 3:1-3 </a:t>
            </a:r>
            <a:r>
              <a:rPr lang="en-US" sz="4200" dirty="0"/>
              <a:t>“In the past God spoke to </a:t>
            </a:r>
            <a:br>
              <a:rPr lang="en-US" sz="4200" dirty="0"/>
            </a:br>
            <a:r>
              <a:rPr lang="en-US" sz="4200" dirty="0"/>
              <a:t>our ancestors many times and in many ways through the prophets..”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2458" r="2460" b="18549"/>
          <a:stretch/>
        </p:blipFill>
        <p:spPr>
          <a:xfrm>
            <a:off x="35560" y="1752600"/>
            <a:ext cx="9108440" cy="5105400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70475512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  <a:effectLst>
            <a:glow rad="215900">
              <a:schemeClr val="bg1"/>
            </a:glow>
          </a:effectLst>
        </p:spPr>
        <p:txBody>
          <a:bodyPr lIns="91440" tIns="0" rIns="0" bIns="0" anchor="t" anchorCtr="0"/>
          <a:lstStyle/>
          <a:p>
            <a:pPr algn="l">
              <a:lnSpc>
                <a:spcPts val="6000"/>
              </a:lnSpc>
            </a:pPr>
            <a:r>
              <a:rPr lang="en-US" sz="3900" dirty="0">
                <a:effectLst>
                  <a:glow rad="177800">
                    <a:srgbClr val="00132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“..but in these last days he has spoken to us through </a:t>
            </a:r>
            <a:r>
              <a:rPr lang="en-US" sz="6600" dirty="0">
                <a:effectLst>
                  <a:glow rad="177800">
                    <a:srgbClr val="00132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Son</a:t>
            </a:r>
            <a:r>
              <a:rPr lang="en-US" dirty="0">
                <a:effectLst>
                  <a:glow rad="177800">
                    <a:srgbClr val="00132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..”</a:t>
            </a:r>
          </a:p>
        </p:txBody>
      </p:sp>
    </p:spTree>
    <p:extLst>
      <p:ext uri="{BB962C8B-B14F-4D97-AF65-F5344CB8AC3E}">
        <p14:creationId xmlns:p14="http://schemas.microsoft.com/office/powerpoint/2010/main" val="428864916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t="6254" r="5500" b="14690"/>
          <a:stretch/>
        </p:blipFill>
        <p:spPr>
          <a:xfrm>
            <a:off x="1752600" y="2057400"/>
            <a:ext cx="7162800" cy="4876799"/>
          </a:xfrm>
          <a:effectLst>
            <a:softEdge rad="139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</p:spPr>
        <p:txBody>
          <a:bodyPr anchor="t" anchorCtr="0"/>
          <a:lstStyle/>
          <a:p>
            <a:pPr algn="l"/>
            <a:r>
              <a:rPr lang="en-US" dirty="0"/>
              <a:t>“…</a:t>
            </a:r>
            <a:r>
              <a:rPr lang="en-US" sz="6600" u="sng" dirty="0"/>
              <a:t>He</a:t>
            </a:r>
            <a:r>
              <a:rPr lang="en-US" dirty="0"/>
              <a:t> is the one through whom God created the universe, the one whom God has chosen to possess all things at the end…”</a:t>
            </a:r>
          </a:p>
        </p:txBody>
      </p:sp>
    </p:spTree>
    <p:extLst>
      <p:ext uri="{BB962C8B-B14F-4D97-AF65-F5344CB8AC3E}">
        <p14:creationId xmlns:p14="http://schemas.microsoft.com/office/powerpoint/2010/main" val="38106089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2000548"/>
          </a:xfrm>
        </p:spPr>
        <p:txBody>
          <a:bodyPr anchor="t" anchorCtr="0"/>
          <a:lstStyle/>
          <a:p>
            <a:pPr algn="l">
              <a:lnSpc>
                <a:spcPts val="5400"/>
              </a:lnSpc>
            </a:pPr>
            <a:r>
              <a:rPr lang="en-US" sz="4400" dirty="0"/>
              <a:t>“..</a:t>
            </a:r>
            <a:r>
              <a:rPr lang="en-US" sz="6600" u="sng" dirty="0"/>
              <a:t>He</a:t>
            </a:r>
            <a:r>
              <a:rPr lang="en-US" sz="6600" dirty="0"/>
              <a:t> </a:t>
            </a:r>
            <a:r>
              <a:rPr lang="en-US" sz="4400" dirty="0"/>
              <a:t>reflects the brightness of God's glory and is the exact likeness of God's own being..”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8550"/>
            <a:ext cx="9163987" cy="3125450"/>
          </a:xfrm>
        </p:spPr>
      </p:pic>
      <p:sp>
        <p:nvSpPr>
          <p:cNvPr id="3" name="TextBox 2"/>
          <p:cNvSpPr txBox="1"/>
          <p:nvPr/>
        </p:nvSpPr>
        <p:spPr>
          <a:xfrm>
            <a:off x="0" y="5335250"/>
            <a:ext cx="9235107" cy="164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4400" b="1" dirty="0">
                <a:latin typeface="+mn-lt"/>
              </a:rPr>
              <a:t>“..sustaining the universe with </a:t>
            </a:r>
            <a:r>
              <a:rPr lang="en-US" sz="7200" b="1" dirty="0">
                <a:latin typeface="+mn-lt"/>
              </a:rPr>
              <a:t>His</a:t>
            </a:r>
            <a:r>
              <a:rPr lang="en-US" sz="4400" b="1" dirty="0">
                <a:latin typeface="+mn-lt"/>
              </a:rPr>
              <a:t> powerful word..” </a:t>
            </a:r>
          </a:p>
        </p:txBody>
      </p:sp>
    </p:spTree>
    <p:extLst>
      <p:ext uri="{BB962C8B-B14F-4D97-AF65-F5344CB8AC3E}">
        <p14:creationId xmlns:p14="http://schemas.microsoft.com/office/powerpoint/2010/main" val="162902294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JBhAjTpx_Os/maxresdefault.jpg">
            <a:extLst>
              <a:ext uri="{FF2B5EF4-FFF2-40B4-BE49-F238E27FC236}">
                <a16:creationId xmlns:a16="http://schemas.microsoft.com/office/drawing/2014/main" id="{499CA2C3-F830-49A1-AAE8-5948E67D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3352800"/>
            <a:ext cx="9144000" cy="3966865"/>
          </a:xfrm>
          <a:prstGeom prst="rect">
            <a:avLst/>
          </a:prstGeom>
          <a:noFill/>
        </p:spPr>
        <p:txBody>
          <a:bodyPr wrap="square" lIns="91440" tIns="0" rIns="0" bIns="0" rtlCol="0">
            <a:noAutofit/>
          </a:bodyPr>
          <a:lstStyle/>
          <a:p>
            <a:pPr>
              <a:lnSpc>
                <a:spcPts val="3400"/>
              </a:lnSpc>
            </a:pPr>
            <a:r>
              <a:rPr lang="en-US" sz="3400" b="1" dirty="0">
                <a:effectLst>
                  <a:glow rad="203200">
                    <a:schemeClr val="bg1"/>
                  </a:glow>
                </a:effectLst>
                <a:latin typeface="+mn-lt"/>
              </a:rPr>
              <a:t>Did you know:</a:t>
            </a:r>
          </a:p>
          <a:p>
            <a:pPr>
              <a:lnSpc>
                <a:spcPts val="3400"/>
              </a:lnSpc>
            </a:pPr>
            <a:r>
              <a:rPr lang="en-US" sz="3400" b="1" dirty="0">
                <a:effectLst>
                  <a:glow rad="203200">
                    <a:schemeClr val="bg1"/>
                  </a:glow>
                </a:effectLst>
                <a:latin typeface="+mn-lt"/>
              </a:rPr>
              <a:t>Scientists believe there is a mysterious field in the universe that holds everything together. Without it, everything would fly apart. They call it </a:t>
            </a:r>
            <a:r>
              <a:rPr lang="en-US" sz="3200" b="1" dirty="0">
                <a:effectLst>
                  <a:glow rad="203200">
                    <a:schemeClr val="bg1"/>
                  </a:glow>
                </a:effectLst>
                <a:latin typeface="+mn-lt"/>
              </a:rPr>
              <a:t>the “Higgs Field.” </a:t>
            </a:r>
          </a:p>
          <a:p>
            <a:pPr>
              <a:lnSpc>
                <a:spcPts val="3400"/>
              </a:lnSpc>
            </a:pPr>
            <a:r>
              <a:rPr lang="en-US" sz="3200" b="1" dirty="0">
                <a:effectLst>
                  <a:glow rad="203200">
                    <a:schemeClr val="bg1"/>
                  </a:glow>
                </a:effectLst>
                <a:latin typeface="+mn-lt"/>
              </a:rPr>
              <a:t>It is made up of particles </a:t>
            </a:r>
            <a:r>
              <a:rPr lang="en-US" sz="3400" b="1" dirty="0">
                <a:effectLst>
                  <a:glow rad="203200">
                    <a:schemeClr val="bg1"/>
                  </a:glow>
                </a:effectLst>
                <a:latin typeface="+mn-lt"/>
              </a:rPr>
              <a:t>called, “Higgs Boson Particles.” Scientists refer to these as the “God Particles.” </a:t>
            </a:r>
            <a:r>
              <a:rPr lang="en-US" sz="2800" b="1" dirty="0">
                <a:effectLst>
                  <a:glow rad="203200">
                    <a:schemeClr val="bg1"/>
                  </a:glow>
                </a:effectLst>
                <a:latin typeface="+mn-lt"/>
              </a:rPr>
              <a:t>(Isn’t that interesting?)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5CC82-B31D-4D67-874A-0D5E1270A737}"/>
              </a:ext>
            </a:extLst>
          </p:cNvPr>
          <p:cNvSpPr txBox="1"/>
          <p:nvPr/>
        </p:nvSpPr>
        <p:spPr>
          <a:xfrm>
            <a:off x="5638800" y="0"/>
            <a:ext cx="3505200" cy="2819400"/>
          </a:xfrm>
          <a:prstGeom prst="rect">
            <a:avLst/>
          </a:prstGeom>
          <a:noFill/>
        </p:spPr>
        <p:txBody>
          <a:bodyPr wrap="square" lIns="91440" tIns="0" rIns="0" bIns="0" rtlCol="0">
            <a:noAutofit/>
          </a:bodyPr>
          <a:lstStyle/>
          <a:p>
            <a:pPr>
              <a:lnSpc>
                <a:spcPts val="5500"/>
              </a:lnSpc>
            </a:pPr>
            <a:r>
              <a:rPr lang="en-US" sz="4400" b="1" dirty="0">
                <a:effectLst>
                  <a:glow rad="215900">
                    <a:schemeClr val="bg1"/>
                  </a:glow>
                </a:effectLst>
                <a:latin typeface="+mn-lt"/>
              </a:rPr>
              <a:t>“Sustaining the Universe with </a:t>
            </a:r>
            <a:r>
              <a:rPr lang="en-US" sz="6600" b="1" u="sng" dirty="0">
                <a:effectLst>
                  <a:glow rad="215900">
                    <a:schemeClr val="bg1"/>
                  </a:glow>
                </a:effectLst>
                <a:latin typeface="+mn-lt"/>
              </a:rPr>
              <a:t>His</a:t>
            </a:r>
            <a:r>
              <a:rPr lang="en-US" sz="4800" b="1" dirty="0">
                <a:effectLst>
                  <a:glow rad="215900">
                    <a:schemeClr val="bg1"/>
                  </a:glow>
                </a:effectLst>
                <a:latin typeface="+mn-lt"/>
              </a:rPr>
              <a:t> </a:t>
            </a:r>
            <a:r>
              <a:rPr lang="en-US" sz="4400" b="1" dirty="0">
                <a:effectLst>
                  <a:glow rad="215900">
                    <a:schemeClr val="bg1"/>
                  </a:glow>
                </a:effectLst>
                <a:latin typeface="+mn-lt"/>
              </a:rPr>
              <a:t>                                                                                                                                   Powerful Word…” </a:t>
            </a:r>
            <a:r>
              <a:rPr lang="en-US" sz="2800" b="1" dirty="0">
                <a:effectLst>
                  <a:glow rad="215900">
                    <a:schemeClr val="bg1"/>
                  </a:glow>
                </a:effectLst>
                <a:latin typeface="+mn-lt"/>
              </a:rPr>
              <a:t>Wow! </a:t>
            </a:r>
          </a:p>
          <a:p>
            <a:pPr>
              <a:lnSpc>
                <a:spcPts val="3400"/>
              </a:lnSpc>
            </a:pPr>
            <a:endParaRPr lang="en-US" sz="3400" b="1" dirty="0">
              <a:effectLst>
                <a:glow rad="203200">
                  <a:schemeClr val="bg1"/>
                </a:glo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921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6285"/>
          <a:stretch/>
        </p:blipFill>
        <p:spPr>
          <a:xfrm>
            <a:off x="1295400" y="576619"/>
            <a:ext cx="7848600" cy="6357581"/>
          </a:xfrm>
          <a:effectLst>
            <a:softEdge rad="1651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943600" cy="2819400"/>
          </a:xfrm>
          <a:effectLst>
            <a:glow rad="203200">
              <a:schemeClr val="bg1"/>
            </a:glow>
          </a:effectLst>
        </p:spPr>
        <p:txBody>
          <a:bodyPr anchor="t" anchorCtr="0"/>
          <a:lstStyle/>
          <a:p>
            <a:pPr algn="l"/>
            <a:r>
              <a:rPr lang="en-US" sz="4800" dirty="0">
                <a:effectLst>
                  <a:glow rad="152400">
                    <a:srgbClr val="003964"/>
                  </a:glow>
                </a:effectLst>
              </a:rPr>
              <a:t>“..After achieving forgiveness for the sins of all human beings,..”</a:t>
            </a:r>
          </a:p>
        </p:txBody>
      </p:sp>
    </p:spTree>
    <p:extLst>
      <p:ext uri="{BB962C8B-B14F-4D97-AF65-F5344CB8AC3E}">
        <p14:creationId xmlns:p14="http://schemas.microsoft.com/office/powerpoint/2010/main" val="155764411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181600" cy="5486400"/>
          </a:xfrm>
        </p:spPr>
        <p:txBody>
          <a:bodyPr anchor="t" anchorCtr="0"/>
          <a:lstStyle/>
          <a:p>
            <a:pPr algn="l"/>
            <a:r>
              <a:rPr lang="en-US" sz="6000" dirty="0">
                <a:effectLst>
                  <a:glow rad="127000">
                    <a:schemeClr val="bg1"/>
                  </a:glow>
                </a:effectLst>
              </a:rPr>
              <a:t>“…</a:t>
            </a:r>
            <a:r>
              <a:rPr lang="en-US" sz="8800" u="sng" dirty="0">
                <a:effectLst>
                  <a:glow rad="127000">
                    <a:schemeClr val="bg1"/>
                  </a:glow>
                </a:effectLst>
              </a:rPr>
              <a:t>He</a:t>
            </a:r>
            <a:r>
              <a:rPr lang="en-US" sz="6000" dirty="0">
                <a:effectLst>
                  <a:glow rad="127000">
                    <a:schemeClr val="bg1"/>
                  </a:glow>
                </a:effectLst>
              </a:rPr>
              <a:t> sat down in heaven at the right side of </a:t>
            </a:r>
            <a:br>
              <a:rPr lang="en-US" sz="60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6000" dirty="0">
                <a:effectLst>
                  <a:glow rad="127000">
                    <a:schemeClr val="bg1"/>
                  </a:glow>
                </a:effectLst>
              </a:rPr>
              <a:t>God, the Supreme Power…”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</a:rPr>
              <a:t>Heb.3:1-3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2EF1ED-840F-4ECA-B8A0-29E76A676158}"/>
              </a:ext>
            </a:extLst>
          </p:cNvPr>
          <p:cNvSpPr txBox="1">
            <a:spLocks/>
          </p:cNvSpPr>
          <p:nvPr/>
        </p:nvSpPr>
        <p:spPr bwMode="auto">
          <a:xfrm>
            <a:off x="0" y="5943600"/>
            <a:ext cx="9138920" cy="90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6000" kern="0" dirty="0">
                <a:effectLst>
                  <a:glow rad="127000">
                    <a:schemeClr val="bg1"/>
                  </a:glow>
                </a:effectLst>
              </a:rPr>
              <a:t>Jesus is the Truth</a:t>
            </a:r>
            <a:endParaRPr lang="en-US" sz="2400" kern="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214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/>
              <a:t>Song: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Jesus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https://youtu.be/cEbQswNB6Wc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0505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228600" y="0"/>
          <a:ext cx="918972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895600"/>
            <a:ext cx="9144000" cy="3965713"/>
          </a:xfrm>
        </p:spPr>
        <p:txBody>
          <a:bodyPr/>
          <a:lstStyle/>
          <a:p>
            <a:pPr marL="0" lvl="0" indent="0">
              <a:buNone/>
            </a:pPr>
            <a:r>
              <a:rPr lang="en-US" sz="4800" dirty="0"/>
              <a:t>Resulting in:</a:t>
            </a:r>
          </a:p>
          <a:p>
            <a:pPr lvl="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Twisted sense of right and wrong</a:t>
            </a:r>
          </a:p>
          <a:p>
            <a:pPr lvl="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The truth is no longer clear</a:t>
            </a:r>
          </a:p>
          <a:p>
            <a:pPr lvl="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Our connection to eternity is severed</a:t>
            </a:r>
          </a:p>
          <a:p>
            <a:pPr lvl="0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982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0" y="0"/>
          <a:ext cx="9144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828800"/>
          <a:ext cx="8686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560285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18288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6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 lIns="0" tIns="0" rIns="0" bIns="0" anchor="t" anchorCtr="0"/>
          <a:lstStyle/>
          <a:p>
            <a:r>
              <a:rPr lang="en-US" sz="5500" dirty="0"/>
              <a:t>Beyond the Five Senses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5659" b="17778"/>
          <a:stretch/>
        </p:blipFill>
        <p:spPr bwMode="auto">
          <a:xfrm>
            <a:off x="0" y="914400"/>
            <a:ext cx="9144000" cy="594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41678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02064"/>
            <a:ext cx="2895600" cy="6255936"/>
          </a:xfrm>
          <a:solidFill>
            <a:schemeClr val="bg1">
              <a:alpha val="58823"/>
            </a:schemeClr>
          </a:solidFill>
          <a:effectLst>
            <a:softEdge rad="50800"/>
          </a:effectLst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-76200" y="605832"/>
            <a:ext cx="3124200" cy="6255936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ffectLst>
            <a:softEdge rad="50800"/>
          </a:effectLst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endParaRPr lang="en-US" sz="800" b="1" dirty="0">
              <a:latin typeface="Arial" charset="0"/>
            </a:endParaRP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-76200" y="-152400"/>
            <a:ext cx="9296400" cy="914400"/>
          </a:xfrm>
          <a:solidFill>
            <a:schemeClr val="bg1">
              <a:alpha val="59000"/>
            </a:schemeClr>
          </a:solidFill>
          <a:effectLst>
            <a:softEdge rad="76200"/>
          </a:effectLst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4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2"/>
          <a:stretch/>
        </p:blipFill>
        <p:spPr>
          <a:xfrm>
            <a:off x="0" y="152400"/>
            <a:ext cx="9144000" cy="50292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5080" y="0"/>
            <a:ext cx="9144000" cy="889000"/>
          </a:xfrm>
          <a:solidFill>
            <a:schemeClr val="bg2"/>
          </a:solidFill>
        </p:spPr>
        <p:txBody>
          <a:bodyPr lIns="91440" tIns="0" rIns="0" bIns="0"/>
          <a:lstStyle/>
          <a:p>
            <a:pPr eaLnBrk="1" hangingPunct="1"/>
            <a:r>
              <a:rPr lang="en-US" sz="3200" dirty="0"/>
              <a:t>We Declare Our Faith Publicly Because </a:t>
            </a:r>
            <a:br>
              <a:rPr lang="en-US" sz="3200" dirty="0"/>
            </a:br>
            <a:r>
              <a:rPr lang="en-US" sz="3200" dirty="0"/>
              <a:t>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b="1" dirty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Mat 10:32</a:t>
            </a:r>
            <a:r>
              <a:rPr lang="en-US" sz="3100" b="1" dirty="0">
                <a:latin typeface="Arial" charset="0"/>
              </a:rPr>
              <a:t> </a:t>
            </a:r>
          </a:p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If you are ready to give your heart &amp; life to Jesus right now, please come to the front as we pray this prayer together.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3922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 rotWithShape="1">
          <a:blip r:embed="rId4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/>
          <a:stretch/>
        </p:blipFill>
        <p:spPr bwMode="auto">
          <a:xfrm>
            <a:off x="4343400" y="0"/>
            <a:ext cx="48006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5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95600" y="2971800"/>
            <a:ext cx="6248400" cy="3886200"/>
          </a:xfrm>
          <a:solidFill>
            <a:schemeClr val="bg1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about our senses of right &amp; wrong, eternity and truth  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Downloader </a:t>
            </a:r>
            <a:endParaRPr lang="en-US" sz="2400" dirty="0"/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1336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500" b="1" u="sng" dirty="0">
                <a:latin typeface="+mn-lt"/>
                <a:hlinkClick r:id="rId7"/>
              </a:rPr>
              <a:t>http://campaignkerusso.org/?p=11244</a:t>
            </a:r>
            <a:r>
              <a:rPr lang="en-US" sz="2500" b="1" dirty="0">
                <a:latin typeface="+mn-lt"/>
              </a:rPr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400" b="1" dirty="0">
              <a:latin typeface="Arial" charset="0"/>
            </a:endParaRP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4958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51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56" y="2669361"/>
            <a:ext cx="4064288" cy="4188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2362199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1">
            <a:noAutofit/>
          </a:bodyPr>
          <a:lstStyle/>
          <a:p>
            <a:r>
              <a:rPr lang="en-US" sz="6000" b="1" dirty="0">
                <a:latin typeface="+mn-lt"/>
              </a:rPr>
              <a:t>Deep Dissatisfaction </a:t>
            </a:r>
            <a:r>
              <a:rPr lang="en-US" sz="4400" b="1" dirty="0">
                <a:latin typeface="+mn-lt"/>
              </a:rPr>
              <a:t>Makes us Seek more and more! </a:t>
            </a:r>
          </a:p>
          <a:p>
            <a:pPr algn="ctr"/>
            <a:r>
              <a:rPr lang="en-US" sz="4400" b="1" dirty="0">
                <a:latin typeface="+mn-lt"/>
              </a:rPr>
              <a:t>We are unhappy and long to…</a:t>
            </a:r>
          </a:p>
        </p:txBody>
      </p:sp>
    </p:spTree>
    <p:extLst>
      <p:ext uri="{BB962C8B-B14F-4D97-AF65-F5344CB8AC3E}">
        <p14:creationId xmlns:p14="http://schemas.microsoft.com/office/powerpoint/2010/main" val="367732521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r="1565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53627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533400"/>
            <a:ext cx="3814446" cy="6096000"/>
          </a:xfrm>
        </p:spPr>
        <p:txBody>
          <a:bodyPr anchor="t" anchorCtr="0"/>
          <a:lstStyle/>
          <a:p>
            <a:pPr algn="l"/>
            <a:r>
              <a:rPr lang="en-US" sz="5500" dirty="0"/>
              <a:t>If not something from without, we search for more within.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5594" r="10489" b="4894"/>
          <a:stretch/>
        </p:blipFill>
        <p:spPr>
          <a:xfrm>
            <a:off x="1" y="304800"/>
            <a:ext cx="5105400" cy="6177281"/>
          </a:xfrm>
        </p:spPr>
      </p:pic>
    </p:spTree>
    <p:extLst>
      <p:ext uri="{BB962C8B-B14F-4D97-AF65-F5344CB8AC3E}">
        <p14:creationId xmlns:p14="http://schemas.microsoft.com/office/powerpoint/2010/main" val="319620658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"/>
            <a:ext cx="9113520" cy="6837680"/>
          </a:xfrm>
          <a:effectLst>
            <a:softEdge rad="762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962400"/>
            <a:ext cx="5562600" cy="2895600"/>
          </a:xfrm>
        </p:spPr>
        <p:txBody>
          <a:bodyPr anchor="t" anchorCtr="0"/>
          <a:lstStyle/>
          <a:p>
            <a:pPr algn="l"/>
            <a:r>
              <a:rPr lang="en-US" sz="5400" dirty="0">
                <a:effectLst>
                  <a:glow rad="127000">
                    <a:schemeClr val="bg1"/>
                  </a:glow>
                </a:effectLst>
              </a:rPr>
              <a:t>   </a:t>
            </a:r>
            <a:r>
              <a:rPr lang="en-US" sz="5400" dirty="0">
                <a:effectLst>
                  <a:glow rad="228600">
                    <a:schemeClr val="bg1"/>
                  </a:glow>
                </a:effectLst>
              </a:rPr>
              <a:t>We seek                        	temporary escape through books…</a:t>
            </a:r>
          </a:p>
        </p:txBody>
      </p:sp>
    </p:spTree>
    <p:extLst>
      <p:ext uri="{BB962C8B-B14F-4D97-AF65-F5344CB8AC3E}">
        <p14:creationId xmlns:p14="http://schemas.microsoft.com/office/powerpoint/2010/main" val="368621486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6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2.1|2.5|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2|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1649</TotalTime>
  <Words>1395</Words>
  <Application>Microsoft Office PowerPoint</Application>
  <PresentationFormat>On-screen Show (4:3)</PresentationFormat>
  <Paragraphs>187</Paragraphs>
  <Slides>58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Beyond the Five Senses</vt:lpstr>
      <vt:lpstr>PowerPoint Presentation</vt:lpstr>
      <vt:lpstr>PowerPoint Presentation</vt:lpstr>
      <vt:lpstr>PowerPoint Presentation</vt:lpstr>
      <vt:lpstr>Beyond the Five Senses</vt:lpstr>
      <vt:lpstr>PowerPoint Presentation</vt:lpstr>
      <vt:lpstr>PowerPoint Presentation</vt:lpstr>
      <vt:lpstr>If not something from without, we search for more within.</vt:lpstr>
      <vt:lpstr>   We seek                         temporary escape through books…</vt:lpstr>
      <vt:lpstr>…or movies.</vt:lpstr>
      <vt:lpstr>Seeking for “more” starts at a very early age.</vt:lpstr>
      <vt:lpstr>…and continues throughout our lives. </vt:lpstr>
      <vt:lpstr>PowerPoint Presentation</vt:lpstr>
      <vt:lpstr>PowerPoint Presentation</vt:lpstr>
      <vt:lpstr>PowerPoint Presentation</vt:lpstr>
      <vt:lpstr>Video: Do Babies Know  Right from Wrong?</vt:lpstr>
      <vt:lpstr>Socrates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Solomon, in Eccl. 3:11 gives us quite an explanation for this apparent universally shared feeling of dissatisfaction. </vt:lpstr>
      <vt:lpstr>PowerPoint Presentation</vt:lpstr>
      <vt:lpstr>PowerPoint Presentation</vt:lpstr>
      <vt:lpstr>PowerPoint Presentation</vt:lpstr>
      <vt:lpstr>PowerPoint Presentation</vt:lpstr>
      <vt:lpstr>In the gospel of John chapter 14, Jesus speaks these words to some of His disciples: </vt:lpstr>
      <vt:lpstr>PowerPoint Presentation</vt:lpstr>
      <vt:lpstr>Heb. 3:1-3 “In the past God spoke to  our ancestors many times and in many ways through the prophets..”</vt:lpstr>
      <vt:lpstr>“..but in these last days he has spoken to us through His Son..”</vt:lpstr>
      <vt:lpstr>“…He is the one through whom God created the universe, the one whom God has chosen to possess all things at the end…”</vt:lpstr>
      <vt:lpstr>“..He reflects the brightness of God's glory and is the exact likeness of God's own being..”</vt:lpstr>
      <vt:lpstr>PowerPoint Presentation</vt:lpstr>
      <vt:lpstr>“..After achieving forgiveness for the sins of all human beings,..”</vt:lpstr>
      <vt:lpstr>“…He sat down in heaven at the right side of  God, the Supreme Power…”Heb.3:1-3</vt:lpstr>
      <vt:lpstr>Song: Jesus</vt:lpstr>
      <vt:lpstr>PowerPoint Presentation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237</cp:revision>
  <dcterms:created xsi:type="dcterms:W3CDTF">2012-08-28T02:53:07Z</dcterms:created>
  <dcterms:modified xsi:type="dcterms:W3CDTF">2018-04-28T22:40:52Z</dcterms:modified>
</cp:coreProperties>
</file>